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20104100" cy="11309350"/>
  <p:notesSz cx="20104100" cy="113093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3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7"/>
    <p:restoredTop sz="94631"/>
  </p:normalViewPr>
  <p:slideViewPr>
    <p:cSldViewPr>
      <p:cViewPr varScale="1">
        <p:scale>
          <a:sx n="66" d="100"/>
          <a:sy n="66" d="100"/>
        </p:scale>
        <p:origin x="642" y="7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6/10/2020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50" b="0"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4250" b="0" i="0">
                <a:solidFill>
                  <a:schemeClr val="bg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6/10/2020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0052050" cy="11308715"/>
          </a:xfrm>
          <a:custGeom>
            <a:avLst/>
            <a:gdLst/>
            <a:ahLst/>
            <a:cxnLst/>
            <a:rect l="l" t="t" r="r" b="b"/>
            <a:pathLst>
              <a:path w="10052050" h="11308715">
                <a:moveTo>
                  <a:pt x="0" y="0"/>
                </a:moveTo>
                <a:lnTo>
                  <a:pt x="10052049" y="0"/>
                </a:lnTo>
                <a:lnTo>
                  <a:pt x="10052049" y="11308556"/>
                </a:lnTo>
                <a:lnTo>
                  <a:pt x="0" y="11308556"/>
                </a:lnTo>
                <a:lnTo>
                  <a:pt x="0" y="0"/>
                </a:lnTo>
                <a:close/>
              </a:path>
            </a:pathLst>
          </a:custGeom>
          <a:solidFill>
            <a:srgbClr val="0073AE"/>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250" b="0" i="0">
                <a:solidFill>
                  <a:schemeClr val="bg1"/>
                </a:solidFill>
                <a:latin typeface="Calibri"/>
                <a:cs typeface="Calibri"/>
              </a:defRPr>
            </a:lvl1pPr>
          </a:lstStyle>
          <a:p>
            <a:endParaRPr/>
          </a:p>
        </p:txBody>
      </p:sp>
      <p:sp>
        <p:nvSpPr>
          <p:cNvPr id="3" name="Holder 3"/>
          <p:cNvSpPr>
            <a:spLocks noGrp="1"/>
          </p:cNvSpPr>
          <p:nvPr>
            <p:ph sz="half" idx="2"/>
          </p:nvPr>
        </p:nvSpPr>
        <p:spPr>
          <a:xfrm>
            <a:off x="835441" y="3496585"/>
            <a:ext cx="8134984" cy="5715634"/>
          </a:xfrm>
          <a:prstGeom prst="rect">
            <a:avLst/>
          </a:prstGeom>
        </p:spPr>
        <p:txBody>
          <a:bodyPr wrap="square" lIns="0" tIns="0" rIns="0" bIns="0">
            <a:spAutoFit/>
          </a:bodyPr>
          <a:lstStyle>
            <a:lvl1pPr>
              <a:defRPr sz="2300" b="0" i="0">
                <a:solidFill>
                  <a:schemeClr val="bg1"/>
                </a:solidFill>
                <a:latin typeface="Calibri"/>
                <a:cs typeface="Calibri"/>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dirty="0"/>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6/10/2020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20104099" cy="11308556"/>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250" b="0"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6/10/2020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0052050" cy="11308715"/>
          </a:xfrm>
          <a:custGeom>
            <a:avLst/>
            <a:gdLst/>
            <a:ahLst/>
            <a:cxnLst/>
            <a:rect l="l" t="t" r="r" b="b"/>
            <a:pathLst>
              <a:path w="10052050" h="11308715">
                <a:moveTo>
                  <a:pt x="0" y="0"/>
                </a:moveTo>
                <a:lnTo>
                  <a:pt x="10052049" y="0"/>
                </a:lnTo>
                <a:lnTo>
                  <a:pt x="10052049" y="11308556"/>
                </a:lnTo>
                <a:lnTo>
                  <a:pt x="0" y="11308556"/>
                </a:lnTo>
                <a:lnTo>
                  <a:pt x="0" y="0"/>
                </a:lnTo>
                <a:close/>
              </a:path>
            </a:pathLst>
          </a:custGeom>
          <a:solidFill>
            <a:srgbClr val="0073AE"/>
          </a:solidFill>
        </p:spPr>
        <p:txBody>
          <a:bodyPr wrap="square" lIns="0" tIns="0" rIns="0" bIns="0" rtlCol="0"/>
          <a:lstStyle/>
          <a:p>
            <a:endParaRPr dirty="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6/10/2020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094923" y="2728484"/>
            <a:ext cx="13857605" cy="2356485"/>
          </a:xfrm>
          <a:prstGeom prst="rect">
            <a:avLst/>
          </a:prstGeom>
        </p:spPr>
        <p:txBody>
          <a:bodyPr wrap="square" lIns="0" tIns="0" rIns="0" bIns="0">
            <a:spAutoFit/>
          </a:bodyPr>
          <a:lstStyle>
            <a:lvl1pPr>
              <a:defRPr sz="4250" b="0" i="0">
                <a:solidFill>
                  <a:schemeClr val="bg1"/>
                </a:solidFill>
                <a:latin typeface="Calibri"/>
                <a:cs typeface="Calibri"/>
              </a:defRPr>
            </a:lvl1pPr>
          </a:lstStyle>
          <a:p>
            <a:endParaRPr/>
          </a:p>
        </p:txBody>
      </p:sp>
      <p:sp>
        <p:nvSpPr>
          <p:cNvPr id="3" name="Holder 3"/>
          <p:cNvSpPr>
            <a:spLocks noGrp="1"/>
          </p:cNvSpPr>
          <p:nvPr>
            <p:ph type="body" idx="1"/>
          </p:nvPr>
        </p:nvSpPr>
        <p:spPr>
          <a:xfrm>
            <a:off x="3094923" y="2728484"/>
            <a:ext cx="13857605" cy="2356485"/>
          </a:xfrm>
          <a:prstGeom prst="rect">
            <a:avLst/>
          </a:prstGeom>
        </p:spPr>
        <p:txBody>
          <a:bodyPr wrap="square" lIns="0" tIns="0" rIns="0" bIns="0">
            <a:spAutoFit/>
          </a:bodyPr>
          <a:lstStyle>
            <a:lvl1pPr>
              <a:defRPr sz="4250" b="0" i="0">
                <a:solidFill>
                  <a:schemeClr val="bg1"/>
                </a:solidFill>
                <a:latin typeface="Calibri"/>
                <a:cs typeface="Calibri"/>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6/10/2020</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6" Type="http://schemas.openxmlformats.org/officeDocument/2006/relationships/image" Target="../media/image20.jpg"/><Relationship Id="rId1" Type="http://schemas.openxmlformats.org/officeDocument/2006/relationships/slideLayout" Target="../slideLayouts/slideLayout5.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390" y="473075"/>
            <a:ext cx="20093629" cy="11277143"/>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235" y="5235"/>
            <a:ext cx="20093940" cy="11277600"/>
          </a:xfrm>
          <a:custGeom>
            <a:avLst/>
            <a:gdLst/>
            <a:ahLst/>
            <a:cxnLst/>
            <a:rect l="l" t="t" r="r" b="b"/>
            <a:pathLst>
              <a:path w="20093940" h="11277600">
                <a:moveTo>
                  <a:pt x="0" y="0"/>
                </a:moveTo>
                <a:lnTo>
                  <a:pt x="20093629" y="0"/>
                </a:lnTo>
                <a:lnTo>
                  <a:pt x="20093629" y="11277143"/>
                </a:lnTo>
                <a:lnTo>
                  <a:pt x="0" y="11277143"/>
                </a:lnTo>
                <a:lnTo>
                  <a:pt x="0" y="0"/>
                </a:lnTo>
                <a:close/>
              </a:path>
            </a:pathLst>
          </a:custGeom>
          <a:ln w="10470">
            <a:solidFill>
              <a:srgbClr val="6F6F6F"/>
            </a:solidFill>
          </a:ln>
        </p:spPr>
        <p:txBody>
          <a:bodyPr wrap="square" lIns="0" tIns="0" rIns="0" bIns="0" rtlCol="0"/>
          <a:lstStyle/>
          <a:p>
            <a:endParaRPr/>
          </a:p>
        </p:txBody>
      </p:sp>
      <p:sp>
        <p:nvSpPr>
          <p:cNvPr id="5" name="object 5"/>
          <p:cNvSpPr/>
          <p:nvPr/>
        </p:nvSpPr>
        <p:spPr>
          <a:xfrm>
            <a:off x="0" y="7254875"/>
            <a:ext cx="9695325" cy="4053826"/>
          </a:xfrm>
          <a:custGeom>
            <a:avLst/>
            <a:gdLst/>
            <a:ahLst/>
            <a:cxnLst/>
            <a:rect l="l" t="t" r="r" b="b"/>
            <a:pathLst>
              <a:path w="10586085" h="4251325">
                <a:moveTo>
                  <a:pt x="0" y="0"/>
                </a:moveTo>
                <a:lnTo>
                  <a:pt x="10586065" y="0"/>
                </a:lnTo>
                <a:lnTo>
                  <a:pt x="10586065" y="4251179"/>
                </a:lnTo>
                <a:lnTo>
                  <a:pt x="0" y="4251179"/>
                </a:lnTo>
                <a:lnTo>
                  <a:pt x="0" y="0"/>
                </a:lnTo>
                <a:close/>
              </a:path>
            </a:pathLst>
          </a:custGeom>
          <a:solidFill>
            <a:schemeClr val="accent1">
              <a:lumMod val="40000"/>
              <a:lumOff val="60000"/>
            </a:schemeClr>
          </a:solidFill>
        </p:spPr>
        <p:txBody>
          <a:bodyPr wrap="square" lIns="0" tIns="0" rIns="0" bIns="0" rtlCol="0"/>
          <a:lstStyle/>
          <a:p>
            <a:endParaRPr/>
          </a:p>
        </p:txBody>
      </p:sp>
      <p:sp>
        <p:nvSpPr>
          <p:cNvPr id="6" name="object 6"/>
          <p:cNvSpPr txBox="1"/>
          <p:nvPr/>
        </p:nvSpPr>
        <p:spPr>
          <a:xfrm>
            <a:off x="381072" y="7483475"/>
            <a:ext cx="8933180" cy="3219450"/>
          </a:xfrm>
          <a:prstGeom prst="rect">
            <a:avLst/>
          </a:prstGeom>
        </p:spPr>
        <p:txBody>
          <a:bodyPr vert="horz" wrap="square" lIns="0" tIns="12065" rIns="0" bIns="0" rtlCol="0">
            <a:spAutoFit/>
          </a:bodyPr>
          <a:lstStyle/>
          <a:p>
            <a:pPr marL="12700">
              <a:lnSpc>
                <a:spcPts val="6300"/>
              </a:lnSpc>
              <a:spcBef>
                <a:spcPts val="95"/>
              </a:spcBef>
            </a:pPr>
            <a:r>
              <a:rPr sz="5350" spc="114" dirty="0">
                <a:solidFill>
                  <a:srgbClr val="0073AE"/>
                </a:solidFill>
                <a:latin typeface="Calibri"/>
                <a:cs typeface="Calibri"/>
              </a:rPr>
              <a:t>Evaluating</a:t>
            </a:r>
            <a:endParaRPr sz="5350" dirty="0">
              <a:solidFill>
                <a:srgbClr val="0073AE"/>
              </a:solidFill>
              <a:latin typeface="Calibri"/>
              <a:cs typeface="Calibri"/>
            </a:endParaRPr>
          </a:p>
          <a:p>
            <a:pPr marL="12700" marR="5080">
              <a:lnSpc>
                <a:spcPts val="6180"/>
              </a:lnSpc>
              <a:spcBef>
                <a:spcPts val="285"/>
              </a:spcBef>
            </a:pPr>
            <a:r>
              <a:rPr sz="5350" spc="20" dirty="0">
                <a:solidFill>
                  <a:srgbClr val="FFFFFF"/>
                </a:solidFill>
                <a:latin typeface="Calibri"/>
                <a:cs typeface="Calibri"/>
              </a:rPr>
              <a:t>Remote </a:t>
            </a:r>
            <a:r>
              <a:rPr sz="5350" spc="105" dirty="0">
                <a:solidFill>
                  <a:srgbClr val="FFFFFF"/>
                </a:solidFill>
                <a:latin typeface="Calibri"/>
                <a:cs typeface="Calibri"/>
              </a:rPr>
              <a:t>Simultaneous  </a:t>
            </a:r>
            <a:r>
              <a:rPr sz="5350" spc="5" dirty="0">
                <a:solidFill>
                  <a:srgbClr val="FFFFFF"/>
                </a:solidFill>
                <a:latin typeface="Calibri"/>
                <a:cs typeface="Calibri"/>
              </a:rPr>
              <a:t>Interpretation </a:t>
            </a:r>
            <a:r>
              <a:rPr sz="5350" spc="100" dirty="0">
                <a:solidFill>
                  <a:srgbClr val="FFFFFF"/>
                </a:solidFill>
                <a:latin typeface="Calibri"/>
                <a:cs typeface="Calibri"/>
              </a:rPr>
              <a:t>Service</a:t>
            </a:r>
            <a:r>
              <a:rPr sz="5350" spc="-375" dirty="0">
                <a:solidFill>
                  <a:srgbClr val="FFFFFF"/>
                </a:solidFill>
                <a:latin typeface="Calibri"/>
                <a:cs typeface="Calibri"/>
              </a:rPr>
              <a:t> </a:t>
            </a:r>
            <a:r>
              <a:rPr sz="5350" spc="35" dirty="0">
                <a:solidFill>
                  <a:srgbClr val="FFFFFF"/>
                </a:solidFill>
                <a:latin typeface="Calibri"/>
                <a:cs typeface="Calibri"/>
              </a:rPr>
              <a:t>Providers</a:t>
            </a:r>
            <a:endParaRPr sz="5350" dirty="0">
              <a:latin typeface="Calibri"/>
              <a:cs typeface="Calibri"/>
            </a:endParaRPr>
          </a:p>
          <a:p>
            <a:pPr marL="12700">
              <a:lnSpc>
                <a:spcPct val="100000"/>
              </a:lnSpc>
              <a:spcBef>
                <a:spcPts val="1695"/>
              </a:spcBef>
            </a:pPr>
            <a:r>
              <a:rPr sz="3750" spc="-5" dirty="0">
                <a:solidFill>
                  <a:srgbClr val="0073AE"/>
                </a:solidFill>
                <a:latin typeface="Calibri"/>
                <a:cs typeface="Calibri"/>
              </a:rPr>
              <a:t>Make </a:t>
            </a:r>
            <a:r>
              <a:rPr sz="3750" spc="10" dirty="0">
                <a:solidFill>
                  <a:srgbClr val="0073AE"/>
                </a:solidFill>
                <a:latin typeface="Calibri"/>
                <a:cs typeface="Calibri"/>
              </a:rPr>
              <a:t>Your </a:t>
            </a:r>
            <a:r>
              <a:rPr sz="3750" spc="15" dirty="0">
                <a:solidFill>
                  <a:srgbClr val="0073AE"/>
                </a:solidFill>
                <a:latin typeface="Calibri"/>
                <a:cs typeface="Calibri"/>
              </a:rPr>
              <a:t>Online </a:t>
            </a:r>
            <a:r>
              <a:rPr sz="3750" spc="25" dirty="0">
                <a:solidFill>
                  <a:srgbClr val="0073AE"/>
                </a:solidFill>
                <a:latin typeface="Calibri"/>
                <a:cs typeface="Calibri"/>
              </a:rPr>
              <a:t>Events </a:t>
            </a:r>
            <a:r>
              <a:rPr sz="3750" spc="10" dirty="0">
                <a:solidFill>
                  <a:srgbClr val="0073AE"/>
                </a:solidFill>
                <a:latin typeface="Calibri"/>
                <a:cs typeface="Calibri"/>
              </a:rPr>
              <a:t>A</a:t>
            </a:r>
            <a:r>
              <a:rPr sz="3750" spc="-235" dirty="0">
                <a:solidFill>
                  <a:srgbClr val="0073AE"/>
                </a:solidFill>
                <a:latin typeface="Calibri"/>
                <a:cs typeface="Calibri"/>
              </a:rPr>
              <a:t> </a:t>
            </a:r>
            <a:r>
              <a:rPr sz="3750" spc="185" dirty="0">
                <a:solidFill>
                  <a:srgbClr val="0073AE"/>
                </a:solidFill>
                <a:latin typeface="Calibri"/>
                <a:cs typeface="Calibri"/>
              </a:rPr>
              <a:t>Success</a:t>
            </a:r>
            <a:endParaRPr sz="3750" dirty="0">
              <a:solidFill>
                <a:srgbClr val="0073AE"/>
              </a:solidFill>
              <a:latin typeface="Calibri"/>
              <a:cs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23150"/>
            <a:ext cx="10167620" cy="11308715"/>
          </a:xfrm>
          <a:custGeom>
            <a:avLst/>
            <a:gdLst/>
            <a:ahLst/>
            <a:cxnLst/>
            <a:rect l="l" t="t" r="r" b="b"/>
            <a:pathLst>
              <a:path w="10167620" h="11308715">
                <a:moveTo>
                  <a:pt x="0" y="0"/>
                </a:moveTo>
                <a:lnTo>
                  <a:pt x="10167229" y="0"/>
                </a:lnTo>
                <a:lnTo>
                  <a:pt x="10167229" y="11308556"/>
                </a:lnTo>
                <a:lnTo>
                  <a:pt x="0" y="11308556"/>
                </a:lnTo>
                <a:lnTo>
                  <a:pt x="0" y="0"/>
                </a:lnTo>
                <a:close/>
              </a:path>
            </a:pathLst>
          </a:custGeom>
          <a:solidFill>
            <a:schemeClr val="bg1"/>
          </a:solidFill>
        </p:spPr>
        <p:txBody>
          <a:bodyPr wrap="square" lIns="0" tIns="0" rIns="0" bIns="0" rtlCol="0"/>
          <a:lstStyle/>
          <a:p>
            <a:endParaRPr/>
          </a:p>
        </p:txBody>
      </p:sp>
      <p:sp>
        <p:nvSpPr>
          <p:cNvPr id="3" name="object 3"/>
          <p:cNvSpPr/>
          <p:nvPr/>
        </p:nvSpPr>
        <p:spPr>
          <a:xfrm>
            <a:off x="10167229" y="0"/>
            <a:ext cx="9936870" cy="11308556"/>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0" y="1026146"/>
            <a:ext cx="9162415" cy="1288415"/>
          </a:xfrm>
          <a:custGeom>
            <a:avLst/>
            <a:gdLst/>
            <a:ahLst/>
            <a:cxnLst/>
            <a:rect l="l" t="t" r="r" b="b"/>
            <a:pathLst>
              <a:path w="9162415" h="1288414">
                <a:moveTo>
                  <a:pt x="0" y="0"/>
                </a:moveTo>
                <a:lnTo>
                  <a:pt x="9162024" y="0"/>
                </a:lnTo>
                <a:lnTo>
                  <a:pt x="9162024" y="1287918"/>
                </a:lnTo>
                <a:lnTo>
                  <a:pt x="0" y="1287918"/>
                </a:lnTo>
                <a:lnTo>
                  <a:pt x="0" y="0"/>
                </a:lnTo>
                <a:close/>
              </a:path>
            </a:pathLst>
          </a:custGeom>
          <a:solidFill>
            <a:schemeClr val="accent1">
              <a:lumMod val="40000"/>
              <a:lumOff val="60000"/>
            </a:schemeClr>
          </a:solidFill>
        </p:spPr>
        <p:txBody>
          <a:bodyPr wrap="square" lIns="0" tIns="0" rIns="0" bIns="0" rtlCol="0"/>
          <a:lstStyle/>
          <a:p>
            <a:endParaRPr/>
          </a:p>
        </p:txBody>
      </p:sp>
      <p:sp>
        <p:nvSpPr>
          <p:cNvPr id="5" name="object 5"/>
          <p:cNvSpPr txBox="1">
            <a:spLocks noGrp="1"/>
          </p:cNvSpPr>
          <p:nvPr>
            <p:ph type="title"/>
          </p:nvPr>
        </p:nvSpPr>
        <p:spPr>
          <a:xfrm>
            <a:off x="1201922" y="1305050"/>
            <a:ext cx="7075170" cy="617855"/>
          </a:xfrm>
          <a:prstGeom prst="rect">
            <a:avLst/>
          </a:prstGeom>
        </p:spPr>
        <p:txBody>
          <a:bodyPr vert="horz" wrap="square" lIns="0" tIns="17145" rIns="0" bIns="0" rtlCol="0">
            <a:spAutoFit/>
          </a:bodyPr>
          <a:lstStyle/>
          <a:p>
            <a:pPr marL="12700">
              <a:lnSpc>
                <a:spcPct val="100000"/>
              </a:lnSpc>
              <a:spcBef>
                <a:spcPts val="135"/>
              </a:spcBef>
            </a:pPr>
            <a:r>
              <a:rPr sz="3850" spc="-150" dirty="0"/>
              <a:t>2. </a:t>
            </a:r>
            <a:r>
              <a:rPr sz="3850" spc="110" dirty="0"/>
              <a:t>Technical </a:t>
            </a:r>
            <a:r>
              <a:rPr sz="3850" spc="55" dirty="0"/>
              <a:t>support </a:t>
            </a:r>
            <a:r>
              <a:rPr sz="3850" spc="185" dirty="0"/>
              <a:t>and</a:t>
            </a:r>
            <a:r>
              <a:rPr sz="3850" spc="-204" dirty="0"/>
              <a:t> </a:t>
            </a:r>
            <a:r>
              <a:rPr sz="3850" spc="30" dirty="0"/>
              <a:t>expertise</a:t>
            </a:r>
            <a:endParaRPr sz="3850"/>
          </a:p>
        </p:txBody>
      </p:sp>
      <p:sp>
        <p:nvSpPr>
          <p:cNvPr id="6" name="object 6"/>
          <p:cNvSpPr txBox="1"/>
          <p:nvPr/>
        </p:nvSpPr>
        <p:spPr>
          <a:xfrm>
            <a:off x="1495107" y="2757588"/>
            <a:ext cx="7159625" cy="7680436"/>
          </a:xfrm>
          <a:prstGeom prst="rect">
            <a:avLst/>
          </a:prstGeom>
        </p:spPr>
        <p:txBody>
          <a:bodyPr vert="horz" wrap="square" lIns="0" tIns="12700" rIns="0" bIns="0" rtlCol="0">
            <a:spAutoFit/>
          </a:bodyPr>
          <a:lstStyle/>
          <a:p>
            <a:pPr marL="12700" marR="196215" algn="just">
              <a:lnSpc>
                <a:spcPct val="113500"/>
              </a:lnSpc>
              <a:spcBef>
                <a:spcPts val="100"/>
              </a:spcBef>
            </a:pPr>
            <a:r>
              <a:rPr sz="2300" spc="-45" dirty="0">
                <a:solidFill>
                  <a:srgbClr val="0073AE"/>
                </a:solidFill>
                <a:latin typeface="Calibri"/>
                <a:cs typeface="Calibri"/>
              </a:rPr>
              <a:t>Your </a:t>
            </a:r>
            <a:r>
              <a:rPr sz="2300" spc="10" dirty="0">
                <a:solidFill>
                  <a:srgbClr val="0073AE"/>
                </a:solidFill>
                <a:latin typeface="Calibri"/>
                <a:cs typeface="Calibri"/>
              </a:rPr>
              <a:t>principal </a:t>
            </a:r>
            <a:r>
              <a:rPr sz="2300" spc="30" dirty="0">
                <a:solidFill>
                  <a:srgbClr val="0073AE"/>
                </a:solidFill>
                <a:latin typeface="Calibri"/>
                <a:cs typeface="Calibri"/>
              </a:rPr>
              <a:t>focus </a:t>
            </a:r>
            <a:r>
              <a:rPr lang="en-US" sz="2300" spc="-15" dirty="0">
                <a:solidFill>
                  <a:srgbClr val="0073AE"/>
                </a:solidFill>
                <a:latin typeface="Calibri"/>
                <a:cs typeface="Calibri"/>
              </a:rPr>
              <a:t>should be to organize and manage</a:t>
            </a:r>
            <a:r>
              <a:rPr sz="2300" spc="90" dirty="0">
                <a:solidFill>
                  <a:srgbClr val="0073AE"/>
                </a:solidFill>
                <a:latin typeface="Calibri"/>
                <a:cs typeface="Calibri"/>
              </a:rPr>
              <a:t> </a:t>
            </a:r>
            <a:r>
              <a:rPr sz="2300" spc="-35" dirty="0">
                <a:solidFill>
                  <a:srgbClr val="0073AE"/>
                </a:solidFill>
                <a:latin typeface="Calibri"/>
                <a:cs typeface="Calibri"/>
              </a:rPr>
              <a:t>your  </a:t>
            </a:r>
            <a:r>
              <a:rPr sz="2300" spc="-30" dirty="0">
                <a:solidFill>
                  <a:srgbClr val="0073AE"/>
                </a:solidFill>
                <a:latin typeface="Calibri"/>
                <a:cs typeface="Calibri"/>
              </a:rPr>
              <a:t>online </a:t>
            </a:r>
            <a:r>
              <a:rPr sz="2300" spc="-10" dirty="0">
                <a:solidFill>
                  <a:srgbClr val="0073AE"/>
                </a:solidFill>
                <a:latin typeface="Calibri"/>
                <a:cs typeface="Calibri"/>
              </a:rPr>
              <a:t>event </a:t>
            </a:r>
            <a:r>
              <a:rPr sz="1300" spc="505" dirty="0">
                <a:solidFill>
                  <a:srgbClr val="0073AE"/>
                </a:solidFill>
                <a:latin typeface="Arial"/>
                <a:cs typeface="Arial"/>
              </a:rPr>
              <a:t>– </a:t>
            </a:r>
            <a:r>
              <a:rPr sz="2300" spc="-35" dirty="0">
                <a:solidFill>
                  <a:srgbClr val="0073AE"/>
                </a:solidFill>
                <a:latin typeface="Calibri"/>
                <a:cs typeface="Calibri"/>
              </a:rPr>
              <a:t>not </a:t>
            </a:r>
            <a:r>
              <a:rPr sz="2300" spc="15" dirty="0">
                <a:solidFill>
                  <a:srgbClr val="0073AE"/>
                </a:solidFill>
                <a:latin typeface="Calibri"/>
                <a:cs typeface="Calibri"/>
              </a:rPr>
              <a:t>configuring </a:t>
            </a:r>
            <a:r>
              <a:rPr sz="2300" spc="-25" dirty="0">
                <a:solidFill>
                  <a:srgbClr val="0073AE"/>
                </a:solidFill>
                <a:latin typeface="Calibri"/>
                <a:cs typeface="Calibri"/>
              </a:rPr>
              <a:t>the </a:t>
            </a:r>
            <a:r>
              <a:rPr sz="2300" spc="-40" dirty="0">
                <a:solidFill>
                  <a:srgbClr val="0073AE"/>
                </a:solidFill>
                <a:latin typeface="Calibri"/>
                <a:cs typeface="Calibri"/>
              </a:rPr>
              <a:t>software, </a:t>
            </a:r>
            <a:r>
              <a:rPr sz="2300" spc="30" dirty="0">
                <a:solidFill>
                  <a:srgbClr val="0073AE"/>
                </a:solidFill>
                <a:latin typeface="Calibri"/>
                <a:cs typeface="Calibri"/>
              </a:rPr>
              <a:t>audio </a:t>
            </a:r>
            <a:r>
              <a:rPr sz="2300" spc="-60" dirty="0">
                <a:solidFill>
                  <a:srgbClr val="0073AE"/>
                </a:solidFill>
                <a:latin typeface="Calibri"/>
                <a:cs typeface="Calibri"/>
              </a:rPr>
              <a:t>or</a:t>
            </a:r>
            <a:r>
              <a:rPr sz="2300" spc="-305" dirty="0">
                <a:solidFill>
                  <a:srgbClr val="0073AE"/>
                </a:solidFill>
                <a:latin typeface="Calibri"/>
                <a:cs typeface="Calibri"/>
              </a:rPr>
              <a:t> </a:t>
            </a:r>
            <a:r>
              <a:rPr sz="2300" dirty="0">
                <a:solidFill>
                  <a:srgbClr val="0073AE"/>
                </a:solidFill>
                <a:latin typeface="Calibri"/>
                <a:cs typeface="Calibri"/>
              </a:rPr>
              <a:t>video</a:t>
            </a:r>
            <a:r>
              <a:rPr lang="en-US" sz="2300" dirty="0">
                <a:solidFill>
                  <a:srgbClr val="0073AE"/>
                </a:solidFill>
                <a:latin typeface="Calibri"/>
                <a:cs typeface="Calibri"/>
              </a:rPr>
              <a:t>, </a:t>
            </a:r>
            <a:r>
              <a:rPr lang="en-US" sz="2300" spc="-15" dirty="0">
                <a:solidFill>
                  <a:srgbClr val="0073AE"/>
                </a:solidFill>
                <a:latin typeface="Calibri"/>
                <a:cs typeface="Calibri"/>
              </a:rPr>
              <a:t>b</a:t>
            </a:r>
            <a:r>
              <a:rPr sz="2300" spc="-15" dirty="0">
                <a:solidFill>
                  <a:srgbClr val="0073AE"/>
                </a:solidFill>
                <a:latin typeface="Calibri"/>
                <a:cs typeface="Calibri"/>
              </a:rPr>
              <a:t>ut </a:t>
            </a:r>
            <a:r>
              <a:rPr sz="2300" spc="-70" dirty="0">
                <a:solidFill>
                  <a:srgbClr val="0073AE"/>
                </a:solidFill>
                <a:latin typeface="Calibri"/>
                <a:cs typeface="Calibri"/>
              </a:rPr>
              <a:t>for </a:t>
            </a:r>
            <a:r>
              <a:rPr sz="2300" spc="-35" dirty="0">
                <a:solidFill>
                  <a:srgbClr val="0073AE"/>
                </a:solidFill>
                <a:latin typeface="Calibri"/>
                <a:cs typeface="Calibri"/>
              </a:rPr>
              <a:t>your </a:t>
            </a:r>
            <a:r>
              <a:rPr sz="2300" spc="-30" dirty="0">
                <a:solidFill>
                  <a:srgbClr val="0073AE"/>
                </a:solidFill>
                <a:latin typeface="Calibri"/>
                <a:cs typeface="Calibri"/>
              </a:rPr>
              <a:t>online </a:t>
            </a:r>
            <a:r>
              <a:rPr sz="2300" spc="-10" dirty="0">
                <a:solidFill>
                  <a:srgbClr val="0073AE"/>
                </a:solidFill>
                <a:latin typeface="Calibri"/>
                <a:cs typeface="Calibri"/>
              </a:rPr>
              <a:t>event </a:t>
            </a:r>
            <a:r>
              <a:rPr sz="2300" spc="-50" dirty="0">
                <a:solidFill>
                  <a:srgbClr val="0073AE"/>
                </a:solidFill>
                <a:latin typeface="Calibri"/>
                <a:cs typeface="Calibri"/>
              </a:rPr>
              <a:t>to </a:t>
            </a:r>
            <a:r>
              <a:rPr sz="2300" spc="50" dirty="0">
                <a:solidFill>
                  <a:srgbClr val="0073AE"/>
                </a:solidFill>
                <a:latin typeface="Calibri"/>
                <a:cs typeface="Calibri"/>
              </a:rPr>
              <a:t>be </a:t>
            </a:r>
            <a:r>
              <a:rPr sz="2300" spc="40" dirty="0">
                <a:solidFill>
                  <a:srgbClr val="0073AE"/>
                </a:solidFill>
                <a:latin typeface="Calibri"/>
                <a:cs typeface="Calibri"/>
              </a:rPr>
              <a:t>successful </a:t>
            </a:r>
            <a:r>
              <a:rPr sz="2300" spc="85" dirty="0">
                <a:solidFill>
                  <a:srgbClr val="0073AE"/>
                </a:solidFill>
                <a:latin typeface="Calibri"/>
                <a:cs typeface="Calibri"/>
              </a:rPr>
              <a:t>(and </a:t>
            </a:r>
            <a:r>
              <a:rPr sz="2300" spc="-70" dirty="0">
                <a:solidFill>
                  <a:srgbClr val="0073AE"/>
                </a:solidFill>
                <a:latin typeface="Calibri"/>
                <a:cs typeface="Calibri"/>
              </a:rPr>
              <a:t>for</a:t>
            </a:r>
            <a:r>
              <a:rPr sz="2300" spc="-325" dirty="0">
                <a:solidFill>
                  <a:srgbClr val="0073AE"/>
                </a:solidFill>
                <a:latin typeface="Calibri"/>
                <a:cs typeface="Calibri"/>
              </a:rPr>
              <a:t> </a:t>
            </a:r>
            <a:r>
              <a:rPr sz="2300" spc="-35" dirty="0">
                <a:solidFill>
                  <a:srgbClr val="0073AE"/>
                </a:solidFill>
                <a:latin typeface="Calibri"/>
                <a:cs typeface="Calibri"/>
              </a:rPr>
              <a:t>your  interpreters </a:t>
            </a:r>
            <a:r>
              <a:rPr sz="2300" spc="-50" dirty="0">
                <a:solidFill>
                  <a:srgbClr val="0073AE"/>
                </a:solidFill>
                <a:latin typeface="Calibri"/>
                <a:cs typeface="Calibri"/>
              </a:rPr>
              <a:t>to </a:t>
            </a:r>
            <a:r>
              <a:rPr sz="2300" spc="-25" dirty="0">
                <a:solidFill>
                  <a:srgbClr val="0073AE"/>
                </a:solidFill>
                <a:latin typeface="Calibri"/>
                <a:cs typeface="Calibri"/>
              </a:rPr>
              <a:t>deliver the </a:t>
            </a:r>
            <a:r>
              <a:rPr sz="2300" dirty="0">
                <a:solidFill>
                  <a:srgbClr val="0073AE"/>
                </a:solidFill>
                <a:latin typeface="Calibri"/>
                <a:cs typeface="Calibri"/>
              </a:rPr>
              <a:t>content </a:t>
            </a:r>
            <a:r>
              <a:rPr sz="2300" spc="15" dirty="0">
                <a:solidFill>
                  <a:srgbClr val="0073AE"/>
                </a:solidFill>
                <a:latin typeface="Calibri"/>
                <a:cs typeface="Calibri"/>
              </a:rPr>
              <a:t>seamlessly), </a:t>
            </a:r>
            <a:r>
              <a:rPr sz="2300" spc="-5" dirty="0">
                <a:solidFill>
                  <a:srgbClr val="0073AE"/>
                </a:solidFill>
                <a:latin typeface="Calibri"/>
                <a:cs typeface="Calibri"/>
              </a:rPr>
              <a:t>all </a:t>
            </a:r>
            <a:r>
              <a:rPr sz="2300" spc="-45" dirty="0">
                <a:solidFill>
                  <a:srgbClr val="0073AE"/>
                </a:solidFill>
                <a:latin typeface="Calibri"/>
                <a:cs typeface="Calibri"/>
              </a:rPr>
              <a:t>of </a:t>
            </a:r>
            <a:r>
              <a:rPr sz="2300" spc="-35" dirty="0">
                <a:solidFill>
                  <a:srgbClr val="0073AE"/>
                </a:solidFill>
                <a:latin typeface="Calibri"/>
                <a:cs typeface="Calibri"/>
              </a:rPr>
              <a:t>this  </a:t>
            </a:r>
            <a:r>
              <a:rPr sz="2300" spc="40" dirty="0">
                <a:solidFill>
                  <a:srgbClr val="0073AE"/>
                </a:solidFill>
                <a:latin typeface="Calibri"/>
                <a:cs typeface="Calibri"/>
              </a:rPr>
              <a:t>needs </a:t>
            </a:r>
            <a:r>
              <a:rPr sz="2300" spc="-50" dirty="0">
                <a:solidFill>
                  <a:srgbClr val="0073AE"/>
                </a:solidFill>
                <a:latin typeface="Calibri"/>
                <a:cs typeface="Calibri"/>
              </a:rPr>
              <a:t>to </a:t>
            </a:r>
            <a:r>
              <a:rPr sz="2300" spc="50" dirty="0">
                <a:solidFill>
                  <a:srgbClr val="0073AE"/>
                </a:solidFill>
                <a:latin typeface="Calibri"/>
                <a:cs typeface="Calibri"/>
              </a:rPr>
              <a:t>be </a:t>
            </a:r>
            <a:r>
              <a:rPr sz="2300" dirty="0">
                <a:solidFill>
                  <a:srgbClr val="0073AE"/>
                </a:solidFill>
                <a:latin typeface="Calibri"/>
                <a:cs typeface="Calibri"/>
              </a:rPr>
              <a:t>set </a:t>
            </a:r>
            <a:r>
              <a:rPr sz="2300" spc="30" dirty="0">
                <a:solidFill>
                  <a:srgbClr val="0073AE"/>
                </a:solidFill>
                <a:latin typeface="Calibri"/>
                <a:cs typeface="Calibri"/>
              </a:rPr>
              <a:t>up</a:t>
            </a:r>
            <a:r>
              <a:rPr sz="2300" spc="-75" dirty="0">
                <a:solidFill>
                  <a:srgbClr val="0073AE"/>
                </a:solidFill>
                <a:latin typeface="Calibri"/>
                <a:cs typeface="Calibri"/>
              </a:rPr>
              <a:t> </a:t>
            </a:r>
            <a:r>
              <a:rPr sz="2300" spc="-25" dirty="0">
                <a:solidFill>
                  <a:srgbClr val="0073AE"/>
                </a:solidFill>
                <a:latin typeface="Calibri"/>
                <a:cs typeface="Calibri"/>
              </a:rPr>
              <a:t>correctly.</a:t>
            </a:r>
            <a:endParaRPr sz="2300" dirty="0">
              <a:solidFill>
                <a:srgbClr val="0073AE"/>
              </a:solidFill>
              <a:latin typeface="Calibri"/>
              <a:cs typeface="Calibri"/>
            </a:endParaRPr>
          </a:p>
          <a:p>
            <a:pPr algn="just">
              <a:lnSpc>
                <a:spcPct val="100000"/>
              </a:lnSpc>
              <a:spcBef>
                <a:spcPts val="30"/>
              </a:spcBef>
            </a:pPr>
            <a:endParaRPr sz="2700" dirty="0">
              <a:solidFill>
                <a:srgbClr val="0073AE"/>
              </a:solidFill>
              <a:latin typeface="Times New Roman"/>
              <a:cs typeface="Times New Roman"/>
            </a:endParaRPr>
          </a:p>
          <a:p>
            <a:pPr marL="12700" marR="5080" algn="just">
              <a:lnSpc>
                <a:spcPct val="113500"/>
              </a:lnSpc>
            </a:pPr>
            <a:r>
              <a:rPr sz="2300" spc="-95" dirty="0">
                <a:solidFill>
                  <a:srgbClr val="0073AE"/>
                </a:solidFill>
                <a:latin typeface="Calibri"/>
                <a:cs typeface="Calibri"/>
              </a:rPr>
              <a:t>Now </a:t>
            </a:r>
            <a:r>
              <a:rPr sz="2300" spc="50" dirty="0">
                <a:solidFill>
                  <a:srgbClr val="0073AE"/>
                </a:solidFill>
                <a:latin typeface="Calibri"/>
                <a:cs typeface="Calibri"/>
              </a:rPr>
              <a:t>some </a:t>
            </a:r>
            <a:r>
              <a:rPr sz="2300" spc="-30" dirty="0">
                <a:solidFill>
                  <a:srgbClr val="0073AE"/>
                </a:solidFill>
                <a:latin typeface="Calibri"/>
                <a:cs typeface="Calibri"/>
              </a:rPr>
              <a:t>online </a:t>
            </a:r>
            <a:r>
              <a:rPr sz="2300" spc="-10" dirty="0">
                <a:solidFill>
                  <a:srgbClr val="0073AE"/>
                </a:solidFill>
                <a:latin typeface="Calibri"/>
                <a:cs typeface="Calibri"/>
              </a:rPr>
              <a:t>event </a:t>
            </a:r>
            <a:r>
              <a:rPr sz="2300" spc="-5" dirty="0">
                <a:solidFill>
                  <a:srgbClr val="0073AE"/>
                </a:solidFill>
                <a:latin typeface="Calibri"/>
                <a:cs typeface="Calibri"/>
              </a:rPr>
              <a:t>platform </a:t>
            </a:r>
            <a:r>
              <a:rPr sz="2300" spc="-10" dirty="0">
                <a:solidFill>
                  <a:srgbClr val="0073AE"/>
                </a:solidFill>
                <a:latin typeface="Calibri"/>
                <a:cs typeface="Calibri"/>
              </a:rPr>
              <a:t>providers </a:t>
            </a:r>
            <a:r>
              <a:rPr sz="2300" spc="-95" dirty="0">
                <a:solidFill>
                  <a:srgbClr val="0073AE"/>
                </a:solidFill>
                <a:latin typeface="Calibri"/>
                <a:cs typeface="Calibri"/>
              </a:rPr>
              <a:t>will </a:t>
            </a:r>
            <a:r>
              <a:rPr sz="2300" dirty="0">
                <a:solidFill>
                  <a:srgbClr val="0073AE"/>
                </a:solidFill>
                <a:latin typeface="Calibri"/>
                <a:cs typeface="Calibri"/>
              </a:rPr>
              <a:t>help </a:t>
            </a:r>
            <a:r>
              <a:rPr sz="2300" spc="-75" dirty="0">
                <a:solidFill>
                  <a:srgbClr val="0073AE"/>
                </a:solidFill>
                <a:latin typeface="Calibri"/>
                <a:cs typeface="Calibri"/>
              </a:rPr>
              <a:t>with </a:t>
            </a:r>
            <a:r>
              <a:rPr sz="2300" spc="-25" dirty="0">
                <a:solidFill>
                  <a:srgbClr val="0073AE"/>
                </a:solidFill>
                <a:latin typeface="Calibri"/>
                <a:cs typeface="Calibri"/>
              </a:rPr>
              <a:t>the  </a:t>
            </a:r>
            <a:r>
              <a:rPr sz="2300" spc="-40" dirty="0">
                <a:solidFill>
                  <a:srgbClr val="0073AE"/>
                </a:solidFill>
                <a:latin typeface="Calibri"/>
                <a:cs typeface="Calibri"/>
              </a:rPr>
              <a:t>software, </a:t>
            </a:r>
            <a:r>
              <a:rPr sz="2300" spc="30" dirty="0">
                <a:solidFill>
                  <a:srgbClr val="0073AE"/>
                </a:solidFill>
                <a:latin typeface="Calibri"/>
                <a:cs typeface="Calibri"/>
              </a:rPr>
              <a:t>audio </a:t>
            </a:r>
            <a:r>
              <a:rPr sz="2300" spc="80" dirty="0">
                <a:solidFill>
                  <a:srgbClr val="0073AE"/>
                </a:solidFill>
                <a:latin typeface="Calibri"/>
                <a:cs typeface="Calibri"/>
              </a:rPr>
              <a:t>and </a:t>
            </a:r>
            <a:r>
              <a:rPr sz="2300" spc="-40" dirty="0">
                <a:solidFill>
                  <a:srgbClr val="0073AE"/>
                </a:solidFill>
                <a:latin typeface="Calibri"/>
                <a:cs typeface="Calibri"/>
              </a:rPr>
              <a:t>video, </a:t>
            </a:r>
            <a:r>
              <a:rPr sz="2300" spc="-15" dirty="0">
                <a:solidFill>
                  <a:srgbClr val="0073AE"/>
                </a:solidFill>
                <a:latin typeface="Calibri"/>
                <a:cs typeface="Calibri"/>
              </a:rPr>
              <a:t>but </a:t>
            </a:r>
            <a:r>
              <a:rPr sz="2300" spc="-10" dirty="0">
                <a:solidFill>
                  <a:srgbClr val="0073AE"/>
                </a:solidFill>
                <a:latin typeface="Calibri"/>
                <a:cs typeface="Calibri"/>
              </a:rPr>
              <a:t>what </a:t>
            </a:r>
            <a:r>
              <a:rPr sz="2300" spc="-90" dirty="0">
                <a:solidFill>
                  <a:srgbClr val="0073AE"/>
                </a:solidFill>
                <a:latin typeface="Calibri"/>
                <a:cs typeface="Calibri"/>
              </a:rPr>
              <a:t>if </a:t>
            </a:r>
            <a:r>
              <a:rPr sz="2300" spc="-5" dirty="0">
                <a:solidFill>
                  <a:srgbClr val="0073AE"/>
                </a:solidFill>
                <a:latin typeface="Calibri"/>
                <a:cs typeface="Calibri"/>
              </a:rPr>
              <a:t>you </a:t>
            </a:r>
            <a:r>
              <a:rPr sz="2300" spc="30" dirty="0">
                <a:solidFill>
                  <a:srgbClr val="0073AE"/>
                </a:solidFill>
                <a:latin typeface="Calibri"/>
                <a:cs typeface="Calibri"/>
              </a:rPr>
              <a:t>need </a:t>
            </a:r>
            <a:r>
              <a:rPr sz="2300" dirty="0">
                <a:solidFill>
                  <a:srgbClr val="0073AE"/>
                </a:solidFill>
                <a:latin typeface="Calibri"/>
                <a:cs typeface="Calibri"/>
              </a:rPr>
              <a:t>help  </a:t>
            </a:r>
            <a:r>
              <a:rPr sz="2300" spc="-5" dirty="0">
                <a:solidFill>
                  <a:srgbClr val="0073AE"/>
                </a:solidFill>
                <a:latin typeface="Calibri"/>
                <a:cs typeface="Calibri"/>
              </a:rPr>
              <a:t>training </a:t>
            </a:r>
            <a:r>
              <a:rPr sz="2300" spc="-35" dirty="0">
                <a:solidFill>
                  <a:srgbClr val="0073AE"/>
                </a:solidFill>
                <a:latin typeface="Calibri"/>
                <a:cs typeface="Calibri"/>
              </a:rPr>
              <a:t>interpreters </a:t>
            </a:r>
            <a:r>
              <a:rPr sz="2300" spc="-5" dirty="0">
                <a:solidFill>
                  <a:srgbClr val="0073AE"/>
                </a:solidFill>
                <a:latin typeface="Calibri"/>
                <a:cs typeface="Calibri"/>
              </a:rPr>
              <a:t>on </a:t>
            </a:r>
            <a:r>
              <a:rPr sz="2300" spc="-35" dirty="0">
                <a:solidFill>
                  <a:srgbClr val="0073AE"/>
                </a:solidFill>
                <a:latin typeface="Calibri"/>
                <a:cs typeface="Calibri"/>
              </a:rPr>
              <a:t>how </a:t>
            </a:r>
            <a:r>
              <a:rPr sz="2300" spc="-50" dirty="0">
                <a:solidFill>
                  <a:srgbClr val="0073AE"/>
                </a:solidFill>
                <a:latin typeface="Calibri"/>
                <a:cs typeface="Calibri"/>
              </a:rPr>
              <a:t>to </a:t>
            </a:r>
            <a:r>
              <a:rPr sz="2300" spc="30" dirty="0">
                <a:solidFill>
                  <a:srgbClr val="0073AE"/>
                </a:solidFill>
                <a:latin typeface="Calibri"/>
                <a:cs typeface="Calibri"/>
              </a:rPr>
              <a:t>use </a:t>
            </a:r>
            <a:r>
              <a:rPr sz="2300" spc="-25" dirty="0">
                <a:solidFill>
                  <a:srgbClr val="0073AE"/>
                </a:solidFill>
                <a:latin typeface="Calibri"/>
                <a:cs typeface="Calibri"/>
              </a:rPr>
              <a:t>the </a:t>
            </a:r>
            <a:r>
              <a:rPr sz="2300" spc="-15" dirty="0">
                <a:solidFill>
                  <a:srgbClr val="0073AE"/>
                </a:solidFill>
                <a:latin typeface="Calibri"/>
                <a:cs typeface="Calibri"/>
              </a:rPr>
              <a:t>software </a:t>
            </a:r>
            <a:r>
              <a:rPr sz="2300" spc="-60" dirty="0">
                <a:solidFill>
                  <a:srgbClr val="0073AE"/>
                </a:solidFill>
                <a:latin typeface="Calibri"/>
                <a:cs typeface="Calibri"/>
              </a:rPr>
              <a:t>or </a:t>
            </a:r>
            <a:r>
              <a:rPr sz="2300" spc="30" dirty="0">
                <a:solidFill>
                  <a:srgbClr val="0073AE"/>
                </a:solidFill>
                <a:latin typeface="Calibri"/>
                <a:cs typeface="Calibri"/>
              </a:rPr>
              <a:t>technical  </a:t>
            </a:r>
            <a:r>
              <a:rPr sz="2300" spc="-5" dirty="0">
                <a:solidFill>
                  <a:srgbClr val="0073AE"/>
                </a:solidFill>
                <a:latin typeface="Calibri"/>
                <a:cs typeface="Calibri"/>
              </a:rPr>
              <a:t>support </a:t>
            </a:r>
            <a:r>
              <a:rPr sz="2300" spc="-15" dirty="0">
                <a:solidFill>
                  <a:srgbClr val="0073AE"/>
                </a:solidFill>
                <a:latin typeface="Calibri"/>
                <a:cs typeface="Calibri"/>
              </a:rPr>
              <a:t>throughout </a:t>
            </a:r>
            <a:r>
              <a:rPr sz="2300" spc="-25" dirty="0">
                <a:solidFill>
                  <a:srgbClr val="0073AE"/>
                </a:solidFill>
                <a:latin typeface="Calibri"/>
                <a:cs typeface="Calibri"/>
              </a:rPr>
              <a:t>the event? </a:t>
            </a:r>
            <a:r>
              <a:rPr sz="2300" spc="-20" dirty="0">
                <a:solidFill>
                  <a:srgbClr val="0073AE"/>
                </a:solidFill>
                <a:latin typeface="Calibri"/>
                <a:cs typeface="Calibri"/>
              </a:rPr>
              <a:t>You </a:t>
            </a:r>
            <a:r>
              <a:rPr sz="2300" spc="90" dirty="0">
                <a:solidFill>
                  <a:srgbClr val="0073AE"/>
                </a:solidFill>
                <a:latin typeface="Calibri"/>
                <a:cs typeface="Calibri"/>
              </a:rPr>
              <a:t>may </a:t>
            </a:r>
            <a:r>
              <a:rPr sz="2300" spc="50" dirty="0">
                <a:solidFill>
                  <a:srgbClr val="0073AE"/>
                </a:solidFill>
                <a:latin typeface="Calibri"/>
                <a:cs typeface="Calibri"/>
              </a:rPr>
              <a:t>have </a:t>
            </a:r>
            <a:r>
              <a:rPr sz="2300" spc="-50" dirty="0">
                <a:solidFill>
                  <a:srgbClr val="0073AE"/>
                </a:solidFill>
                <a:latin typeface="Calibri"/>
                <a:cs typeface="Calibri"/>
              </a:rPr>
              <a:t>to </a:t>
            </a:r>
            <a:r>
              <a:rPr sz="2300" spc="35" dirty="0">
                <a:solidFill>
                  <a:srgbClr val="0073AE"/>
                </a:solidFill>
                <a:latin typeface="Calibri"/>
                <a:cs typeface="Calibri"/>
              </a:rPr>
              <a:t>ask </a:t>
            </a:r>
            <a:r>
              <a:rPr sz="2300" spc="-25" dirty="0">
                <a:solidFill>
                  <a:srgbClr val="0073AE"/>
                </a:solidFill>
                <a:latin typeface="Calibri"/>
                <a:cs typeface="Calibri"/>
              </a:rPr>
              <a:t>the  </a:t>
            </a:r>
            <a:r>
              <a:rPr sz="2300" spc="-20" dirty="0">
                <a:solidFill>
                  <a:srgbClr val="0073AE"/>
                </a:solidFill>
                <a:latin typeface="Calibri"/>
                <a:cs typeface="Calibri"/>
              </a:rPr>
              <a:t>provider </a:t>
            </a:r>
            <a:r>
              <a:rPr sz="2300" spc="-70" dirty="0">
                <a:solidFill>
                  <a:srgbClr val="0073AE"/>
                </a:solidFill>
                <a:latin typeface="Calibri"/>
                <a:cs typeface="Calibri"/>
              </a:rPr>
              <a:t>for </a:t>
            </a:r>
            <a:r>
              <a:rPr sz="2300" spc="5" dirty="0">
                <a:solidFill>
                  <a:srgbClr val="0073AE"/>
                </a:solidFill>
                <a:latin typeface="Calibri"/>
                <a:cs typeface="Calibri"/>
              </a:rPr>
              <a:t>these </a:t>
            </a:r>
            <a:r>
              <a:rPr sz="2300" spc="20" dirty="0">
                <a:solidFill>
                  <a:srgbClr val="0073AE"/>
                </a:solidFill>
                <a:latin typeface="Calibri"/>
                <a:cs typeface="Calibri"/>
              </a:rPr>
              <a:t>services </a:t>
            </a:r>
            <a:r>
              <a:rPr sz="2300" spc="10" dirty="0">
                <a:solidFill>
                  <a:srgbClr val="0073AE"/>
                </a:solidFill>
                <a:latin typeface="Calibri"/>
                <a:cs typeface="Calibri"/>
              </a:rPr>
              <a:t>(which </a:t>
            </a:r>
            <a:r>
              <a:rPr sz="2300" spc="-95" dirty="0">
                <a:solidFill>
                  <a:srgbClr val="0073AE"/>
                </a:solidFill>
                <a:latin typeface="Calibri"/>
                <a:cs typeface="Calibri"/>
              </a:rPr>
              <a:t>will </a:t>
            </a:r>
            <a:r>
              <a:rPr sz="2300" spc="80" dirty="0">
                <a:solidFill>
                  <a:srgbClr val="0073AE"/>
                </a:solidFill>
                <a:latin typeface="Calibri"/>
                <a:cs typeface="Calibri"/>
              </a:rPr>
              <a:t>come </a:t>
            </a:r>
            <a:r>
              <a:rPr sz="2300" spc="40" dirty="0">
                <a:solidFill>
                  <a:srgbClr val="0073AE"/>
                </a:solidFill>
                <a:latin typeface="Calibri"/>
                <a:cs typeface="Calibri"/>
              </a:rPr>
              <a:t>at </a:t>
            </a:r>
            <a:r>
              <a:rPr sz="2300" spc="85" dirty="0">
                <a:solidFill>
                  <a:srgbClr val="0073AE"/>
                </a:solidFill>
                <a:latin typeface="Calibri"/>
                <a:cs typeface="Calibri"/>
              </a:rPr>
              <a:t>an  </a:t>
            </a:r>
            <a:r>
              <a:rPr sz="2300" spc="10" dirty="0">
                <a:solidFill>
                  <a:srgbClr val="0073AE"/>
                </a:solidFill>
                <a:latin typeface="Calibri"/>
                <a:cs typeface="Calibri"/>
              </a:rPr>
              <a:t>additional </a:t>
            </a:r>
            <a:r>
              <a:rPr sz="2300" spc="50" dirty="0">
                <a:solidFill>
                  <a:srgbClr val="0073AE"/>
                </a:solidFill>
                <a:latin typeface="Calibri"/>
                <a:cs typeface="Calibri"/>
              </a:rPr>
              <a:t>cost) </a:t>
            </a:r>
            <a:r>
              <a:rPr sz="2300" spc="-60" dirty="0">
                <a:solidFill>
                  <a:srgbClr val="0073AE"/>
                </a:solidFill>
                <a:latin typeface="Calibri"/>
                <a:cs typeface="Calibri"/>
              </a:rPr>
              <a:t>or </a:t>
            </a:r>
            <a:r>
              <a:rPr sz="2300" spc="-30" dirty="0">
                <a:solidFill>
                  <a:srgbClr val="0073AE"/>
                </a:solidFill>
                <a:latin typeface="Calibri"/>
                <a:cs typeface="Calibri"/>
              </a:rPr>
              <a:t>find </a:t>
            </a:r>
            <a:r>
              <a:rPr sz="2300" spc="-5" dirty="0">
                <a:solidFill>
                  <a:srgbClr val="0073AE"/>
                </a:solidFill>
                <a:latin typeface="Calibri"/>
                <a:cs typeface="Calibri"/>
              </a:rPr>
              <a:t>another </a:t>
            </a:r>
            <a:r>
              <a:rPr sz="2300" spc="-20" dirty="0">
                <a:solidFill>
                  <a:srgbClr val="0073AE"/>
                </a:solidFill>
                <a:latin typeface="Calibri"/>
                <a:cs typeface="Calibri"/>
              </a:rPr>
              <a:t>provider </a:t>
            </a:r>
            <a:r>
              <a:rPr sz="2300" spc="-50" dirty="0">
                <a:solidFill>
                  <a:srgbClr val="0073AE"/>
                </a:solidFill>
                <a:latin typeface="Calibri"/>
                <a:cs typeface="Calibri"/>
              </a:rPr>
              <a:t>to </a:t>
            </a:r>
            <a:r>
              <a:rPr sz="2300" dirty="0">
                <a:solidFill>
                  <a:srgbClr val="0073AE"/>
                </a:solidFill>
                <a:latin typeface="Calibri"/>
                <a:cs typeface="Calibri"/>
              </a:rPr>
              <a:t>help </a:t>
            </a:r>
            <a:r>
              <a:rPr sz="2300" spc="5" dirty="0">
                <a:solidFill>
                  <a:srgbClr val="0073AE"/>
                </a:solidFill>
                <a:latin typeface="Calibri"/>
                <a:cs typeface="Calibri"/>
              </a:rPr>
              <a:t>(the</a:t>
            </a:r>
            <a:r>
              <a:rPr lang="en-US" sz="2300" spc="5" dirty="0">
                <a:solidFill>
                  <a:srgbClr val="0073AE"/>
                </a:solidFill>
                <a:latin typeface="Calibri"/>
                <a:cs typeface="Calibri"/>
              </a:rPr>
              <a:t> challenge</a:t>
            </a:r>
            <a:r>
              <a:rPr sz="2300" spc="80" dirty="0">
                <a:solidFill>
                  <a:srgbClr val="0073AE"/>
                </a:solidFill>
                <a:latin typeface="Calibri"/>
                <a:cs typeface="Calibri"/>
              </a:rPr>
              <a:t> </a:t>
            </a:r>
            <a:r>
              <a:rPr sz="2300" spc="40" dirty="0">
                <a:solidFill>
                  <a:srgbClr val="0073AE"/>
                </a:solidFill>
                <a:latin typeface="Calibri"/>
                <a:cs typeface="Calibri"/>
              </a:rPr>
              <a:t>being </a:t>
            </a:r>
            <a:r>
              <a:rPr sz="2300" spc="-10" dirty="0">
                <a:solidFill>
                  <a:srgbClr val="0073AE"/>
                </a:solidFill>
                <a:latin typeface="Calibri"/>
                <a:cs typeface="Calibri"/>
              </a:rPr>
              <a:t>that </a:t>
            </a:r>
            <a:r>
              <a:rPr sz="2300" spc="-20" dirty="0">
                <a:solidFill>
                  <a:srgbClr val="0073AE"/>
                </a:solidFill>
                <a:latin typeface="Calibri"/>
                <a:cs typeface="Calibri"/>
              </a:rPr>
              <a:t>they </a:t>
            </a:r>
            <a:r>
              <a:rPr sz="2300" spc="90" dirty="0">
                <a:solidFill>
                  <a:srgbClr val="0073AE"/>
                </a:solidFill>
                <a:latin typeface="Calibri"/>
                <a:cs typeface="Calibri"/>
              </a:rPr>
              <a:t>may </a:t>
            </a:r>
            <a:r>
              <a:rPr sz="2300" spc="-35" dirty="0">
                <a:solidFill>
                  <a:srgbClr val="0073AE"/>
                </a:solidFill>
                <a:latin typeface="Calibri"/>
                <a:cs typeface="Calibri"/>
              </a:rPr>
              <a:t>not </a:t>
            </a:r>
            <a:r>
              <a:rPr sz="2300" spc="50" dirty="0">
                <a:solidFill>
                  <a:srgbClr val="0073AE"/>
                </a:solidFill>
                <a:latin typeface="Calibri"/>
                <a:cs typeface="Calibri"/>
              </a:rPr>
              <a:t>be </a:t>
            </a:r>
            <a:r>
              <a:rPr sz="2300" spc="-5" dirty="0">
                <a:solidFill>
                  <a:srgbClr val="0073AE"/>
                </a:solidFill>
                <a:latin typeface="Calibri"/>
                <a:cs typeface="Calibri"/>
              </a:rPr>
              <a:t>familiar </a:t>
            </a:r>
            <a:r>
              <a:rPr sz="2300" spc="-75" dirty="0">
                <a:solidFill>
                  <a:srgbClr val="0073AE"/>
                </a:solidFill>
                <a:latin typeface="Calibri"/>
                <a:cs typeface="Calibri"/>
              </a:rPr>
              <a:t>with </a:t>
            </a:r>
            <a:r>
              <a:rPr sz="2300" spc="-25" dirty="0">
                <a:solidFill>
                  <a:srgbClr val="0073AE"/>
                </a:solidFill>
                <a:latin typeface="Calibri"/>
                <a:cs typeface="Calibri"/>
              </a:rPr>
              <a:t>the </a:t>
            </a:r>
            <a:r>
              <a:rPr sz="2300" spc="20" dirty="0">
                <a:solidFill>
                  <a:srgbClr val="0073AE"/>
                </a:solidFill>
                <a:latin typeface="Calibri"/>
                <a:cs typeface="Calibri"/>
              </a:rPr>
              <a:t>technology  </a:t>
            </a:r>
            <a:r>
              <a:rPr sz="2300" spc="-5" dirty="0">
                <a:solidFill>
                  <a:srgbClr val="0073AE"/>
                </a:solidFill>
                <a:latin typeface="Calibri"/>
                <a:cs typeface="Calibri"/>
              </a:rPr>
              <a:t>you </a:t>
            </a:r>
            <a:r>
              <a:rPr sz="2300" spc="50" dirty="0">
                <a:solidFill>
                  <a:srgbClr val="0073AE"/>
                </a:solidFill>
                <a:latin typeface="Calibri"/>
                <a:cs typeface="Calibri"/>
              </a:rPr>
              <a:t>have </a:t>
            </a:r>
            <a:r>
              <a:rPr sz="2300" spc="-55" dirty="0">
                <a:solidFill>
                  <a:srgbClr val="0073AE"/>
                </a:solidFill>
                <a:latin typeface="Calibri"/>
                <a:cs typeface="Calibri"/>
              </a:rPr>
              <a:t>in</a:t>
            </a:r>
            <a:r>
              <a:rPr sz="2300" spc="-65" dirty="0">
                <a:solidFill>
                  <a:srgbClr val="0073AE"/>
                </a:solidFill>
                <a:latin typeface="Calibri"/>
                <a:cs typeface="Calibri"/>
              </a:rPr>
              <a:t> </a:t>
            </a:r>
            <a:r>
              <a:rPr sz="2300" spc="35" dirty="0">
                <a:solidFill>
                  <a:srgbClr val="0073AE"/>
                </a:solidFill>
                <a:latin typeface="Calibri"/>
                <a:cs typeface="Calibri"/>
              </a:rPr>
              <a:t>place).</a:t>
            </a:r>
            <a:endParaRPr sz="2300" dirty="0">
              <a:solidFill>
                <a:srgbClr val="0073AE"/>
              </a:solidFill>
              <a:latin typeface="Calibri"/>
              <a:cs typeface="Calibri"/>
            </a:endParaRPr>
          </a:p>
          <a:p>
            <a:pPr algn="just">
              <a:lnSpc>
                <a:spcPct val="100000"/>
              </a:lnSpc>
              <a:spcBef>
                <a:spcPts val="25"/>
              </a:spcBef>
            </a:pPr>
            <a:endParaRPr sz="2700" dirty="0">
              <a:solidFill>
                <a:srgbClr val="0073AE"/>
              </a:solidFill>
              <a:latin typeface="Times New Roman"/>
              <a:cs typeface="Times New Roman"/>
            </a:endParaRPr>
          </a:p>
          <a:p>
            <a:pPr marL="12700" marR="263525" algn="just">
              <a:lnSpc>
                <a:spcPct val="113500"/>
              </a:lnSpc>
            </a:pPr>
            <a:r>
              <a:rPr sz="2300" spc="10" dirty="0">
                <a:solidFill>
                  <a:srgbClr val="0073AE"/>
                </a:solidFill>
                <a:latin typeface="Calibri"/>
                <a:cs typeface="Calibri"/>
              </a:rPr>
              <a:t>The</a:t>
            </a:r>
            <a:r>
              <a:rPr sz="2300" spc="-70" dirty="0">
                <a:solidFill>
                  <a:srgbClr val="0073AE"/>
                </a:solidFill>
                <a:latin typeface="Calibri"/>
                <a:cs typeface="Calibri"/>
              </a:rPr>
              <a:t> </a:t>
            </a:r>
            <a:r>
              <a:rPr sz="2300" spc="60" dirty="0">
                <a:solidFill>
                  <a:srgbClr val="0073AE"/>
                </a:solidFill>
                <a:latin typeface="Calibri"/>
                <a:cs typeface="Calibri"/>
              </a:rPr>
              <a:t>simplest</a:t>
            </a:r>
            <a:r>
              <a:rPr sz="2300" spc="-70" dirty="0">
                <a:solidFill>
                  <a:srgbClr val="0073AE"/>
                </a:solidFill>
                <a:latin typeface="Calibri"/>
                <a:cs typeface="Calibri"/>
              </a:rPr>
              <a:t> </a:t>
            </a:r>
            <a:r>
              <a:rPr sz="2300" spc="20" dirty="0">
                <a:solidFill>
                  <a:srgbClr val="0073AE"/>
                </a:solidFill>
                <a:latin typeface="Calibri"/>
                <a:cs typeface="Calibri"/>
              </a:rPr>
              <a:t>solution</a:t>
            </a:r>
            <a:r>
              <a:rPr sz="2300" spc="-65" dirty="0">
                <a:solidFill>
                  <a:srgbClr val="0073AE"/>
                </a:solidFill>
                <a:latin typeface="Calibri"/>
                <a:cs typeface="Calibri"/>
              </a:rPr>
              <a:t> </a:t>
            </a:r>
            <a:r>
              <a:rPr sz="2300" spc="15" dirty="0">
                <a:solidFill>
                  <a:srgbClr val="0073AE"/>
                </a:solidFill>
                <a:latin typeface="Calibri"/>
                <a:cs typeface="Calibri"/>
              </a:rPr>
              <a:t>would</a:t>
            </a:r>
            <a:r>
              <a:rPr sz="2300" spc="-70" dirty="0">
                <a:solidFill>
                  <a:srgbClr val="0073AE"/>
                </a:solidFill>
                <a:latin typeface="Calibri"/>
                <a:cs typeface="Calibri"/>
              </a:rPr>
              <a:t> </a:t>
            </a:r>
            <a:r>
              <a:rPr sz="2300" spc="50" dirty="0">
                <a:solidFill>
                  <a:srgbClr val="0073AE"/>
                </a:solidFill>
                <a:latin typeface="Calibri"/>
                <a:cs typeface="Calibri"/>
              </a:rPr>
              <a:t>be</a:t>
            </a:r>
            <a:r>
              <a:rPr sz="2300" spc="-70" dirty="0">
                <a:solidFill>
                  <a:srgbClr val="0073AE"/>
                </a:solidFill>
                <a:latin typeface="Calibri"/>
                <a:cs typeface="Calibri"/>
              </a:rPr>
              <a:t> </a:t>
            </a:r>
            <a:r>
              <a:rPr sz="2300" spc="-20" dirty="0">
                <a:solidFill>
                  <a:srgbClr val="0073AE"/>
                </a:solidFill>
                <a:latin typeface="Calibri"/>
                <a:cs typeface="Calibri"/>
              </a:rPr>
              <a:t>to</a:t>
            </a:r>
            <a:r>
              <a:rPr sz="2300" spc="-65" dirty="0">
                <a:solidFill>
                  <a:srgbClr val="0073AE"/>
                </a:solidFill>
                <a:latin typeface="Calibri"/>
                <a:cs typeface="Calibri"/>
              </a:rPr>
              <a:t> </a:t>
            </a:r>
            <a:r>
              <a:rPr sz="2300" spc="25" dirty="0">
                <a:solidFill>
                  <a:srgbClr val="0073AE"/>
                </a:solidFill>
                <a:latin typeface="Calibri"/>
                <a:cs typeface="Calibri"/>
              </a:rPr>
              <a:t>enlist</a:t>
            </a:r>
            <a:r>
              <a:rPr sz="2300" spc="-70" dirty="0">
                <a:solidFill>
                  <a:srgbClr val="0073AE"/>
                </a:solidFill>
                <a:latin typeface="Calibri"/>
                <a:cs typeface="Calibri"/>
              </a:rPr>
              <a:t> </a:t>
            </a:r>
            <a:r>
              <a:rPr sz="2300" spc="110" dirty="0">
                <a:solidFill>
                  <a:srgbClr val="0073AE"/>
                </a:solidFill>
                <a:latin typeface="Calibri"/>
                <a:cs typeface="Calibri"/>
              </a:rPr>
              <a:t>an</a:t>
            </a:r>
            <a:r>
              <a:rPr sz="2300" spc="-65" dirty="0">
                <a:solidFill>
                  <a:srgbClr val="0073AE"/>
                </a:solidFill>
                <a:latin typeface="Calibri"/>
                <a:cs typeface="Calibri"/>
              </a:rPr>
              <a:t> </a:t>
            </a:r>
            <a:r>
              <a:rPr sz="2300" spc="15" dirty="0">
                <a:solidFill>
                  <a:srgbClr val="0073AE"/>
                </a:solidFill>
                <a:latin typeface="Calibri"/>
                <a:cs typeface="Calibri"/>
              </a:rPr>
              <a:t>online</a:t>
            </a:r>
            <a:r>
              <a:rPr sz="2300" spc="-70" dirty="0">
                <a:solidFill>
                  <a:srgbClr val="0073AE"/>
                </a:solidFill>
                <a:latin typeface="Calibri"/>
                <a:cs typeface="Calibri"/>
              </a:rPr>
              <a:t> </a:t>
            </a:r>
            <a:r>
              <a:rPr sz="2300" spc="45" dirty="0">
                <a:solidFill>
                  <a:srgbClr val="0073AE"/>
                </a:solidFill>
                <a:latin typeface="Calibri"/>
                <a:cs typeface="Calibri"/>
              </a:rPr>
              <a:t>events  </a:t>
            </a:r>
            <a:r>
              <a:rPr sz="2300" spc="100" dirty="0">
                <a:solidFill>
                  <a:srgbClr val="0073AE"/>
                </a:solidFill>
                <a:latin typeface="Calibri"/>
                <a:cs typeface="Calibri"/>
              </a:rPr>
              <a:t>and </a:t>
            </a:r>
            <a:r>
              <a:rPr sz="2300" spc="15" dirty="0">
                <a:solidFill>
                  <a:srgbClr val="0073AE"/>
                </a:solidFill>
                <a:latin typeface="Calibri"/>
                <a:cs typeface="Calibri"/>
              </a:rPr>
              <a:t>interpretation </a:t>
            </a:r>
            <a:r>
              <a:rPr sz="2300" spc="25" dirty="0">
                <a:solidFill>
                  <a:srgbClr val="0073AE"/>
                </a:solidFill>
                <a:latin typeface="Calibri"/>
                <a:cs typeface="Calibri"/>
              </a:rPr>
              <a:t>provider </a:t>
            </a:r>
            <a:r>
              <a:rPr sz="2300" spc="35" dirty="0">
                <a:solidFill>
                  <a:srgbClr val="0073AE"/>
                </a:solidFill>
                <a:latin typeface="Calibri"/>
                <a:cs typeface="Calibri"/>
              </a:rPr>
              <a:t>that </a:t>
            </a:r>
            <a:r>
              <a:rPr sz="2300" spc="130" dirty="0">
                <a:solidFill>
                  <a:srgbClr val="0073AE"/>
                </a:solidFill>
                <a:latin typeface="Calibri"/>
                <a:cs typeface="Calibri"/>
              </a:rPr>
              <a:t>can </a:t>
            </a:r>
            <a:r>
              <a:rPr sz="2300" spc="35" dirty="0">
                <a:solidFill>
                  <a:srgbClr val="0073AE"/>
                </a:solidFill>
                <a:latin typeface="Calibri"/>
                <a:cs typeface="Calibri"/>
              </a:rPr>
              <a:t>help </a:t>
            </a:r>
            <a:r>
              <a:rPr sz="2300" spc="45" dirty="0">
                <a:solidFill>
                  <a:srgbClr val="0073AE"/>
                </a:solidFill>
                <a:latin typeface="Calibri"/>
                <a:cs typeface="Calibri"/>
              </a:rPr>
              <a:t>you </a:t>
            </a:r>
            <a:r>
              <a:rPr sz="2300" spc="-10" dirty="0">
                <a:solidFill>
                  <a:srgbClr val="0073AE"/>
                </a:solidFill>
                <a:latin typeface="Calibri"/>
                <a:cs typeface="Calibri"/>
              </a:rPr>
              <a:t>with </a:t>
            </a:r>
            <a:r>
              <a:rPr sz="2300" spc="20" dirty="0">
                <a:solidFill>
                  <a:srgbClr val="0073AE"/>
                </a:solidFill>
                <a:latin typeface="Calibri"/>
                <a:cs typeface="Calibri"/>
              </a:rPr>
              <a:t>both  </a:t>
            </a:r>
            <a:r>
              <a:rPr sz="2300" spc="10" dirty="0">
                <a:solidFill>
                  <a:srgbClr val="0073AE"/>
                </a:solidFill>
                <a:latin typeface="Calibri"/>
                <a:cs typeface="Calibri"/>
              </a:rPr>
              <a:t>the </a:t>
            </a:r>
            <a:r>
              <a:rPr sz="2300" spc="40" dirty="0">
                <a:solidFill>
                  <a:srgbClr val="0073AE"/>
                </a:solidFill>
                <a:latin typeface="Calibri"/>
                <a:cs typeface="Calibri"/>
              </a:rPr>
              <a:t>configuration </a:t>
            </a:r>
            <a:r>
              <a:rPr sz="2300" spc="-30" dirty="0">
                <a:solidFill>
                  <a:srgbClr val="0073AE"/>
                </a:solidFill>
                <a:latin typeface="Calibri"/>
                <a:cs typeface="Calibri"/>
              </a:rPr>
              <a:t>of </a:t>
            </a:r>
            <a:r>
              <a:rPr sz="2300" spc="10" dirty="0">
                <a:solidFill>
                  <a:srgbClr val="0073AE"/>
                </a:solidFill>
                <a:latin typeface="Calibri"/>
                <a:cs typeface="Calibri"/>
              </a:rPr>
              <a:t>the </a:t>
            </a:r>
            <a:r>
              <a:rPr sz="2300" spc="20" dirty="0">
                <a:solidFill>
                  <a:srgbClr val="0073AE"/>
                </a:solidFill>
                <a:latin typeface="Calibri"/>
                <a:cs typeface="Calibri"/>
              </a:rPr>
              <a:t>software </a:t>
            </a:r>
            <a:r>
              <a:rPr sz="2300" spc="100" dirty="0">
                <a:solidFill>
                  <a:srgbClr val="0073AE"/>
                </a:solidFill>
                <a:latin typeface="Calibri"/>
                <a:cs typeface="Calibri"/>
              </a:rPr>
              <a:t>and </a:t>
            </a:r>
            <a:r>
              <a:rPr sz="2300" spc="10" dirty="0">
                <a:solidFill>
                  <a:srgbClr val="0073AE"/>
                </a:solidFill>
                <a:latin typeface="Calibri"/>
                <a:cs typeface="Calibri"/>
              </a:rPr>
              <a:t>the </a:t>
            </a:r>
            <a:r>
              <a:rPr sz="2300" spc="50" dirty="0">
                <a:solidFill>
                  <a:srgbClr val="0073AE"/>
                </a:solidFill>
                <a:latin typeface="Calibri"/>
                <a:cs typeface="Calibri"/>
              </a:rPr>
              <a:t>training </a:t>
            </a:r>
            <a:r>
              <a:rPr sz="2300" spc="-30" dirty="0">
                <a:solidFill>
                  <a:srgbClr val="0073AE"/>
                </a:solidFill>
                <a:latin typeface="Calibri"/>
                <a:cs typeface="Calibri"/>
              </a:rPr>
              <a:t>of  </a:t>
            </a:r>
            <a:r>
              <a:rPr sz="2300" spc="5" dirty="0">
                <a:solidFill>
                  <a:srgbClr val="0073AE"/>
                </a:solidFill>
                <a:latin typeface="Calibri"/>
                <a:cs typeface="Calibri"/>
              </a:rPr>
              <a:t>interpreters,</a:t>
            </a:r>
            <a:r>
              <a:rPr sz="2300" spc="-75" dirty="0">
                <a:solidFill>
                  <a:srgbClr val="0073AE"/>
                </a:solidFill>
                <a:latin typeface="Calibri"/>
                <a:cs typeface="Calibri"/>
              </a:rPr>
              <a:t> </a:t>
            </a:r>
            <a:r>
              <a:rPr sz="2300" spc="60" dirty="0">
                <a:solidFill>
                  <a:srgbClr val="0073AE"/>
                </a:solidFill>
                <a:latin typeface="Calibri"/>
                <a:cs typeface="Calibri"/>
              </a:rPr>
              <a:t>all</a:t>
            </a:r>
            <a:r>
              <a:rPr sz="2300" spc="-70" dirty="0">
                <a:solidFill>
                  <a:srgbClr val="0073AE"/>
                </a:solidFill>
                <a:latin typeface="Calibri"/>
                <a:cs typeface="Calibri"/>
              </a:rPr>
              <a:t> </a:t>
            </a:r>
            <a:r>
              <a:rPr sz="2300" spc="45" dirty="0">
                <a:solidFill>
                  <a:srgbClr val="0073AE"/>
                </a:solidFill>
                <a:latin typeface="Calibri"/>
                <a:cs typeface="Calibri"/>
              </a:rPr>
              <a:t>part</a:t>
            </a:r>
            <a:r>
              <a:rPr sz="2300" spc="-70" dirty="0">
                <a:solidFill>
                  <a:srgbClr val="0073AE"/>
                </a:solidFill>
                <a:latin typeface="Calibri"/>
                <a:cs typeface="Calibri"/>
              </a:rPr>
              <a:t> </a:t>
            </a:r>
            <a:r>
              <a:rPr sz="2300" spc="-30" dirty="0">
                <a:solidFill>
                  <a:srgbClr val="0073AE"/>
                </a:solidFill>
                <a:latin typeface="Calibri"/>
                <a:cs typeface="Calibri"/>
              </a:rPr>
              <a:t>of</a:t>
            </a:r>
            <a:r>
              <a:rPr sz="2300" spc="-70" dirty="0">
                <a:solidFill>
                  <a:srgbClr val="0073AE"/>
                </a:solidFill>
                <a:latin typeface="Calibri"/>
                <a:cs typeface="Calibri"/>
              </a:rPr>
              <a:t> </a:t>
            </a:r>
            <a:r>
              <a:rPr sz="2300" spc="20" dirty="0">
                <a:solidFill>
                  <a:srgbClr val="0073AE"/>
                </a:solidFill>
                <a:latin typeface="Calibri"/>
                <a:cs typeface="Calibri"/>
              </a:rPr>
              <a:t>one</a:t>
            </a:r>
            <a:r>
              <a:rPr sz="2300" spc="-75" dirty="0">
                <a:solidFill>
                  <a:srgbClr val="0073AE"/>
                </a:solidFill>
                <a:latin typeface="Calibri"/>
                <a:cs typeface="Calibri"/>
              </a:rPr>
              <a:t> </a:t>
            </a:r>
            <a:r>
              <a:rPr sz="2300" spc="100" dirty="0">
                <a:solidFill>
                  <a:srgbClr val="0073AE"/>
                </a:solidFill>
                <a:latin typeface="Calibri"/>
                <a:cs typeface="Calibri"/>
              </a:rPr>
              <a:t>package.</a:t>
            </a:r>
            <a:endParaRPr sz="2300" dirty="0">
              <a:solidFill>
                <a:srgbClr val="0073AE"/>
              </a:solidFill>
              <a:latin typeface="Calibri"/>
              <a:cs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022148"/>
            <a:ext cx="5780405" cy="1288415"/>
          </a:xfrm>
          <a:custGeom>
            <a:avLst/>
            <a:gdLst/>
            <a:ahLst/>
            <a:cxnLst/>
            <a:rect l="l" t="t" r="r" b="b"/>
            <a:pathLst>
              <a:path w="5780405" h="1288414">
                <a:moveTo>
                  <a:pt x="0" y="0"/>
                </a:moveTo>
                <a:lnTo>
                  <a:pt x="5779928" y="0"/>
                </a:lnTo>
                <a:lnTo>
                  <a:pt x="5779928" y="1287918"/>
                </a:lnTo>
                <a:lnTo>
                  <a:pt x="0" y="1287918"/>
                </a:lnTo>
                <a:lnTo>
                  <a:pt x="0" y="0"/>
                </a:lnTo>
                <a:close/>
              </a:path>
            </a:pathLst>
          </a:custGeom>
          <a:solidFill>
            <a:schemeClr val="accent1">
              <a:lumMod val="40000"/>
              <a:lumOff val="60000"/>
            </a:schemeClr>
          </a:solidFill>
        </p:spPr>
        <p:txBody>
          <a:bodyPr wrap="square" lIns="0" tIns="0" rIns="0" bIns="0" rtlCol="0"/>
          <a:lstStyle/>
          <a:p>
            <a:endParaRPr/>
          </a:p>
        </p:txBody>
      </p:sp>
      <p:sp>
        <p:nvSpPr>
          <p:cNvPr id="3" name="object 3"/>
          <p:cNvSpPr txBox="1"/>
          <p:nvPr/>
        </p:nvSpPr>
        <p:spPr>
          <a:xfrm>
            <a:off x="1495107" y="1400230"/>
            <a:ext cx="3863975" cy="466090"/>
          </a:xfrm>
          <a:prstGeom prst="rect">
            <a:avLst/>
          </a:prstGeom>
        </p:spPr>
        <p:txBody>
          <a:bodyPr vert="horz" wrap="square" lIns="0" tIns="11430" rIns="0" bIns="0" rtlCol="0">
            <a:spAutoFit/>
          </a:bodyPr>
          <a:lstStyle/>
          <a:p>
            <a:pPr marL="12700">
              <a:lnSpc>
                <a:spcPct val="100000"/>
              </a:lnSpc>
              <a:spcBef>
                <a:spcPts val="90"/>
              </a:spcBef>
            </a:pPr>
            <a:r>
              <a:rPr sz="2900" spc="35" dirty="0">
                <a:solidFill>
                  <a:srgbClr val="FFFFFF"/>
                </a:solidFill>
                <a:latin typeface="Calibri"/>
                <a:cs typeface="Calibri"/>
              </a:rPr>
              <a:t>Key </a:t>
            </a:r>
            <a:r>
              <a:rPr sz="2900" spc="55" dirty="0">
                <a:solidFill>
                  <a:srgbClr val="FFFFFF"/>
                </a:solidFill>
                <a:latin typeface="Calibri"/>
                <a:cs typeface="Calibri"/>
              </a:rPr>
              <a:t>things </a:t>
            </a:r>
            <a:r>
              <a:rPr sz="2900" spc="-45" dirty="0">
                <a:solidFill>
                  <a:srgbClr val="FFFFFF"/>
                </a:solidFill>
                <a:latin typeface="Calibri"/>
                <a:cs typeface="Calibri"/>
              </a:rPr>
              <a:t>to </a:t>
            </a:r>
            <a:r>
              <a:rPr sz="2900" spc="-10" dirty="0">
                <a:solidFill>
                  <a:srgbClr val="FFFFFF"/>
                </a:solidFill>
                <a:latin typeface="Calibri"/>
                <a:cs typeface="Calibri"/>
              </a:rPr>
              <a:t>look </a:t>
            </a:r>
            <a:r>
              <a:rPr sz="2900" spc="-20" dirty="0">
                <a:solidFill>
                  <a:srgbClr val="FFFFFF"/>
                </a:solidFill>
                <a:latin typeface="Calibri"/>
                <a:cs typeface="Calibri"/>
              </a:rPr>
              <a:t>out</a:t>
            </a:r>
            <a:r>
              <a:rPr sz="2900" spc="-275" dirty="0">
                <a:solidFill>
                  <a:srgbClr val="FFFFFF"/>
                </a:solidFill>
                <a:latin typeface="Calibri"/>
                <a:cs typeface="Calibri"/>
              </a:rPr>
              <a:t> </a:t>
            </a:r>
            <a:r>
              <a:rPr sz="2900" spc="-95" dirty="0">
                <a:solidFill>
                  <a:srgbClr val="FFFFFF"/>
                </a:solidFill>
                <a:latin typeface="Calibri"/>
                <a:cs typeface="Calibri"/>
              </a:rPr>
              <a:t>for:</a:t>
            </a:r>
            <a:endParaRPr sz="2900">
              <a:latin typeface="Calibri"/>
              <a:cs typeface="Calibri"/>
            </a:endParaRPr>
          </a:p>
        </p:txBody>
      </p:sp>
      <p:sp>
        <p:nvSpPr>
          <p:cNvPr id="4" name="object 4"/>
          <p:cNvSpPr txBox="1"/>
          <p:nvPr/>
        </p:nvSpPr>
        <p:spPr>
          <a:xfrm>
            <a:off x="1955826" y="2754807"/>
            <a:ext cx="7305040" cy="2813685"/>
          </a:xfrm>
          <a:prstGeom prst="rect">
            <a:avLst/>
          </a:prstGeom>
        </p:spPr>
        <p:txBody>
          <a:bodyPr vert="horz" wrap="square" lIns="0" tIns="15240" rIns="0" bIns="0" rtlCol="0">
            <a:spAutoFit/>
          </a:bodyPr>
          <a:lstStyle/>
          <a:p>
            <a:pPr marL="12700" marR="5080" algn="just">
              <a:lnSpc>
                <a:spcPct val="113500"/>
              </a:lnSpc>
              <a:spcBef>
                <a:spcPts val="120"/>
              </a:spcBef>
            </a:pPr>
            <a:r>
              <a:rPr sz="2300" b="1" u="sng" spc="65" dirty="0">
                <a:solidFill>
                  <a:srgbClr val="0073AE"/>
                </a:solidFill>
                <a:latin typeface="Calibri"/>
                <a:cs typeface="Calibri"/>
              </a:rPr>
              <a:t>Technical</a:t>
            </a:r>
            <a:r>
              <a:rPr sz="2300" b="1" u="sng" spc="-65" dirty="0">
                <a:solidFill>
                  <a:srgbClr val="0073AE"/>
                </a:solidFill>
                <a:latin typeface="Calibri"/>
                <a:cs typeface="Calibri"/>
              </a:rPr>
              <a:t> </a:t>
            </a:r>
            <a:r>
              <a:rPr sz="2300" b="1" u="sng" spc="35" dirty="0">
                <a:solidFill>
                  <a:srgbClr val="0073AE"/>
                </a:solidFill>
                <a:latin typeface="Calibri"/>
                <a:cs typeface="Calibri"/>
              </a:rPr>
              <a:t>support</a:t>
            </a:r>
            <a:r>
              <a:rPr sz="2300" b="1" u="sng" spc="-65" dirty="0">
                <a:solidFill>
                  <a:srgbClr val="0073AE"/>
                </a:solidFill>
                <a:latin typeface="Calibri"/>
                <a:cs typeface="Calibri"/>
              </a:rPr>
              <a:t> </a:t>
            </a:r>
            <a:r>
              <a:rPr sz="2300" b="1" u="sng" spc="65" dirty="0">
                <a:solidFill>
                  <a:srgbClr val="0073AE"/>
                </a:solidFill>
                <a:latin typeface="Calibri"/>
                <a:cs typeface="Calibri"/>
              </a:rPr>
              <a:t>services</a:t>
            </a:r>
            <a:r>
              <a:rPr sz="2300" b="1" u="sng" spc="-60" dirty="0">
                <a:solidFill>
                  <a:srgbClr val="0073AE"/>
                </a:solidFill>
                <a:latin typeface="Calibri"/>
                <a:cs typeface="Calibri"/>
              </a:rPr>
              <a:t> </a:t>
            </a:r>
            <a:r>
              <a:rPr sz="2300" b="1" u="sng" spc="35" dirty="0">
                <a:solidFill>
                  <a:srgbClr val="0073AE"/>
                </a:solidFill>
                <a:latin typeface="Calibri"/>
                <a:cs typeface="Calibri"/>
              </a:rPr>
              <a:t>provided</a:t>
            </a:r>
            <a:r>
              <a:rPr sz="2300" b="1" u="sng" spc="-65" dirty="0">
                <a:solidFill>
                  <a:srgbClr val="0073AE"/>
                </a:solidFill>
                <a:latin typeface="Calibri"/>
                <a:cs typeface="Calibri"/>
              </a:rPr>
              <a:t> </a:t>
            </a:r>
            <a:r>
              <a:rPr sz="2300" b="1" u="sng" spc="90" dirty="0">
                <a:solidFill>
                  <a:srgbClr val="0073AE"/>
                </a:solidFill>
                <a:latin typeface="Calibri"/>
                <a:cs typeface="Calibri"/>
              </a:rPr>
              <a:t>via</a:t>
            </a:r>
            <a:r>
              <a:rPr sz="2300" b="1" u="sng" spc="-60" dirty="0">
                <a:solidFill>
                  <a:srgbClr val="0073AE"/>
                </a:solidFill>
                <a:latin typeface="Calibri"/>
                <a:cs typeface="Calibri"/>
              </a:rPr>
              <a:t> </a:t>
            </a:r>
            <a:r>
              <a:rPr sz="2300" b="1" u="sng" spc="180" dirty="0">
                <a:solidFill>
                  <a:srgbClr val="0073AE"/>
                </a:solidFill>
                <a:latin typeface="Calibri"/>
                <a:cs typeface="Calibri"/>
              </a:rPr>
              <a:t>a</a:t>
            </a:r>
            <a:r>
              <a:rPr sz="2300" b="1" u="sng" spc="-65" dirty="0">
                <a:solidFill>
                  <a:srgbClr val="0073AE"/>
                </a:solidFill>
                <a:latin typeface="Calibri"/>
                <a:cs typeface="Calibri"/>
              </a:rPr>
              <a:t> </a:t>
            </a:r>
            <a:r>
              <a:rPr sz="2300" b="1" u="sng" spc="30" dirty="0">
                <a:solidFill>
                  <a:srgbClr val="0073AE"/>
                </a:solidFill>
                <a:latin typeface="Calibri"/>
                <a:cs typeface="Calibri"/>
              </a:rPr>
              <a:t>partner</a:t>
            </a:r>
            <a:r>
              <a:rPr sz="2300" b="1" u="sng" spc="-65" dirty="0">
                <a:solidFill>
                  <a:srgbClr val="0073AE"/>
                </a:solidFill>
                <a:latin typeface="Calibri"/>
                <a:cs typeface="Calibri"/>
              </a:rPr>
              <a:t> </a:t>
            </a:r>
            <a:r>
              <a:rPr sz="2300" b="1" u="sng" dirty="0">
                <a:solidFill>
                  <a:srgbClr val="0073AE"/>
                </a:solidFill>
                <a:latin typeface="Calibri"/>
                <a:cs typeface="Calibri"/>
              </a:rPr>
              <a:t>network  </a:t>
            </a:r>
            <a:r>
              <a:rPr sz="2300" spc="-120" dirty="0">
                <a:solidFill>
                  <a:srgbClr val="0073AE"/>
                </a:solidFill>
                <a:latin typeface="Calibri"/>
                <a:cs typeface="Calibri"/>
              </a:rPr>
              <a:t>If </a:t>
            </a:r>
            <a:r>
              <a:rPr sz="2300" spc="-35" dirty="0">
                <a:solidFill>
                  <a:srgbClr val="0073AE"/>
                </a:solidFill>
                <a:latin typeface="Calibri"/>
                <a:cs typeface="Calibri"/>
              </a:rPr>
              <a:t>your </a:t>
            </a:r>
            <a:r>
              <a:rPr sz="2300" spc="-10" dirty="0">
                <a:solidFill>
                  <a:srgbClr val="0073AE"/>
                </a:solidFill>
                <a:latin typeface="Calibri"/>
                <a:cs typeface="Calibri"/>
              </a:rPr>
              <a:t>partner </a:t>
            </a:r>
            <a:r>
              <a:rPr sz="2300" spc="75" dirty="0">
                <a:solidFill>
                  <a:srgbClr val="0073AE"/>
                </a:solidFill>
                <a:latin typeface="Calibri"/>
                <a:cs typeface="Calibri"/>
              </a:rPr>
              <a:t>has </a:t>
            </a:r>
            <a:r>
              <a:rPr sz="2300" spc="175" dirty="0">
                <a:solidFill>
                  <a:srgbClr val="0073AE"/>
                </a:solidFill>
                <a:latin typeface="Calibri"/>
                <a:cs typeface="Calibri"/>
              </a:rPr>
              <a:t>a </a:t>
            </a:r>
            <a:r>
              <a:rPr sz="2300" spc="-60" dirty="0">
                <a:solidFill>
                  <a:srgbClr val="0073AE"/>
                </a:solidFill>
                <a:latin typeface="Calibri"/>
                <a:cs typeface="Calibri"/>
              </a:rPr>
              <a:t>network </a:t>
            </a:r>
            <a:r>
              <a:rPr sz="2300" spc="-45" dirty="0">
                <a:solidFill>
                  <a:srgbClr val="0073AE"/>
                </a:solidFill>
                <a:latin typeface="Calibri"/>
                <a:cs typeface="Calibri"/>
              </a:rPr>
              <a:t>of </a:t>
            </a:r>
            <a:r>
              <a:rPr sz="2300" spc="-35" dirty="0">
                <a:solidFill>
                  <a:srgbClr val="0073AE"/>
                </a:solidFill>
                <a:latin typeface="Calibri"/>
                <a:cs typeface="Calibri"/>
              </a:rPr>
              <a:t>expert </a:t>
            </a:r>
            <a:r>
              <a:rPr sz="2300" spc="30" dirty="0">
                <a:solidFill>
                  <a:srgbClr val="0073AE"/>
                </a:solidFill>
                <a:latin typeface="Calibri"/>
                <a:cs typeface="Calibri"/>
              </a:rPr>
              <a:t>technical </a:t>
            </a:r>
            <a:r>
              <a:rPr sz="2300" spc="-10" dirty="0">
                <a:solidFill>
                  <a:srgbClr val="0073AE"/>
                </a:solidFill>
                <a:latin typeface="Calibri"/>
                <a:cs typeface="Calibri"/>
              </a:rPr>
              <a:t>providers </a:t>
            </a:r>
            <a:r>
              <a:rPr sz="1300" spc="505" dirty="0">
                <a:solidFill>
                  <a:srgbClr val="0073AE"/>
                </a:solidFill>
                <a:latin typeface="Arial"/>
                <a:cs typeface="Arial"/>
              </a:rPr>
              <a:t>–  </a:t>
            </a:r>
            <a:r>
              <a:rPr sz="2300" spc="15" dirty="0">
                <a:solidFill>
                  <a:srgbClr val="0073AE"/>
                </a:solidFill>
                <a:latin typeface="Calibri"/>
                <a:cs typeface="Calibri"/>
              </a:rPr>
              <a:t>consider </a:t>
            </a:r>
            <a:r>
              <a:rPr sz="2300" spc="30" dirty="0">
                <a:solidFill>
                  <a:srgbClr val="0073AE"/>
                </a:solidFill>
                <a:latin typeface="Calibri"/>
                <a:cs typeface="Calibri"/>
              </a:rPr>
              <a:t>using </a:t>
            </a:r>
            <a:r>
              <a:rPr sz="2300" spc="-45" dirty="0">
                <a:solidFill>
                  <a:srgbClr val="0073AE"/>
                </a:solidFill>
                <a:latin typeface="Calibri"/>
                <a:cs typeface="Calibri"/>
              </a:rPr>
              <a:t>them. </a:t>
            </a:r>
            <a:r>
              <a:rPr sz="2300" spc="-95" dirty="0">
                <a:solidFill>
                  <a:srgbClr val="0073AE"/>
                </a:solidFill>
                <a:latin typeface="Calibri"/>
                <a:cs typeface="Calibri"/>
              </a:rPr>
              <a:t>Not </a:t>
            </a:r>
            <a:r>
              <a:rPr sz="2300" spc="-30" dirty="0">
                <a:solidFill>
                  <a:srgbClr val="0073AE"/>
                </a:solidFill>
                <a:latin typeface="Calibri"/>
                <a:cs typeface="Calibri"/>
              </a:rPr>
              <a:t>only </a:t>
            </a:r>
            <a:r>
              <a:rPr sz="2300" spc="-95" dirty="0">
                <a:solidFill>
                  <a:srgbClr val="0073AE"/>
                </a:solidFill>
                <a:latin typeface="Calibri"/>
                <a:cs typeface="Calibri"/>
              </a:rPr>
              <a:t>will it </a:t>
            </a:r>
            <a:r>
              <a:rPr sz="2300" spc="50" dirty="0">
                <a:solidFill>
                  <a:srgbClr val="0073AE"/>
                </a:solidFill>
                <a:latin typeface="Calibri"/>
                <a:cs typeface="Calibri"/>
              </a:rPr>
              <a:t>be </a:t>
            </a:r>
            <a:r>
              <a:rPr sz="2300" spc="65" dirty="0">
                <a:solidFill>
                  <a:srgbClr val="0073AE"/>
                </a:solidFill>
                <a:latin typeface="Calibri"/>
                <a:cs typeface="Calibri"/>
              </a:rPr>
              <a:t>much </a:t>
            </a:r>
            <a:r>
              <a:rPr sz="2300" spc="55" dirty="0">
                <a:solidFill>
                  <a:srgbClr val="0073AE"/>
                </a:solidFill>
                <a:latin typeface="Calibri"/>
                <a:cs typeface="Calibri"/>
              </a:rPr>
              <a:t>cheaper </a:t>
            </a:r>
            <a:r>
              <a:rPr sz="2300" spc="114" dirty="0">
                <a:solidFill>
                  <a:srgbClr val="0073AE"/>
                </a:solidFill>
                <a:latin typeface="Calibri"/>
                <a:cs typeface="Calibri"/>
              </a:rPr>
              <a:t>(as  </a:t>
            </a:r>
            <a:r>
              <a:rPr sz="2300" spc="5" dirty="0">
                <a:solidFill>
                  <a:srgbClr val="0073AE"/>
                </a:solidFill>
                <a:latin typeface="Calibri"/>
                <a:cs typeface="Calibri"/>
              </a:rPr>
              <a:t>these </a:t>
            </a:r>
            <a:r>
              <a:rPr sz="2300" spc="20" dirty="0">
                <a:solidFill>
                  <a:srgbClr val="0073AE"/>
                </a:solidFill>
                <a:latin typeface="Calibri"/>
                <a:cs typeface="Calibri"/>
              </a:rPr>
              <a:t>services </a:t>
            </a:r>
            <a:r>
              <a:rPr sz="2300" spc="-95" dirty="0">
                <a:solidFill>
                  <a:srgbClr val="0073AE"/>
                </a:solidFill>
                <a:latin typeface="Calibri"/>
                <a:cs typeface="Calibri"/>
              </a:rPr>
              <a:t>will </a:t>
            </a:r>
            <a:r>
              <a:rPr sz="2300" spc="50" dirty="0">
                <a:solidFill>
                  <a:srgbClr val="0073AE"/>
                </a:solidFill>
                <a:latin typeface="Calibri"/>
                <a:cs typeface="Calibri"/>
              </a:rPr>
              <a:t>be </a:t>
            </a:r>
            <a:r>
              <a:rPr sz="2300" spc="5" dirty="0">
                <a:solidFill>
                  <a:srgbClr val="0073AE"/>
                </a:solidFill>
                <a:latin typeface="Calibri"/>
                <a:cs typeface="Calibri"/>
              </a:rPr>
              <a:t>provided </a:t>
            </a:r>
            <a:r>
              <a:rPr sz="2300" spc="120" dirty="0">
                <a:solidFill>
                  <a:srgbClr val="0073AE"/>
                </a:solidFill>
                <a:latin typeface="Calibri"/>
                <a:cs typeface="Calibri"/>
              </a:rPr>
              <a:t>as </a:t>
            </a:r>
            <a:r>
              <a:rPr sz="2300" spc="5" dirty="0">
                <a:solidFill>
                  <a:srgbClr val="0073AE"/>
                </a:solidFill>
                <a:latin typeface="Calibri"/>
                <a:cs typeface="Calibri"/>
              </a:rPr>
              <a:t>part </a:t>
            </a:r>
            <a:r>
              <a:rPr sz="2300" spc="-45" dirty="0">
                <a:solidFill>
                  <a:srgbClr val="0073AE"/>
                </a:solidFill>
                <a:latin typeface="Calibri"/>
                <a:cs typeface="Calibri"/>
              </a:rPr>
              <a:t>of </a:t>
            </a:r>
            <a:r>
              <a:rPr sz="2300" spc="-35" dirty="0">
                <a:solidFill>
                  <a:srgbClr val="0073AE"/>
                </a:solidFill>
                <a:latin typeface="Calibri"/>
                <a:cs typeface="Calibri"/>
              </a:rPr>
              <a:t>your </a:t>
            </a:r>
            <a:r>
              <a:rPr sz="2300" spc="15" dirty="0">
                <a:solidFill>
                  <a:srgbClr val="0073AE"/>
                </a:solidFill>
                <a:latin typeface="Calibri"/>
                <a:cs typeface="Calibri"/>
              </a:rPr>
              <a:t>agreement),  </a:t>
            </a:r>
            <a:r>
              <a:rPr sz="2300" spc="5" dirty="0">
                <a:solidFill>
                  <a:srgbClr val="0073AE"/>
                </a:solidFill>
                <a:latin typeface="Calibri"/>
                <a:cs typeface="Calibri"/>
              </a:rPr>
              <a:t>these </a:t>
            </a:r>
            <a:r>
              <a:rPr sz="2300" spc="-10" dirty="0">
                <a:solidFill>
                  <a:srgbClr val="0073AE"/>
                </a:solidFill>
                <a:latin typeface="Calibri"/>
                <a:cs typeface="Calibri"/>
              </a:rPr>
              <a:t>providers </a:t>
            </a:r>
            <a:r>
              <a:rPr sz="2300" spc="-95" dirty="0">
                <a:solidFill>
                  <a:srgbClr val="0073AE"/>
                </a:solidFill>
                <a:latin typeface="Calibri"/>
                <a:cs typeface="Calibri"/>
              </a:rPr>
              <a:t>will </a:t>
            </a:r>
            <a:r>
              <a:rPr sz="2300" spc="50" dirty="0">
                <a:solidFill>
                  <a:srgbClr val="0073AE"/>
                </a:solidFill>
                <a:latin typeface="Calibri"/>
                <a:cs typeface="Calibri"/>
              </a:rPr>
              <a:t>have </a:t>
            </a:r>
            <a:r>
              <a:rPr sz="2300" spc="5" dirty="0">
                <a:solidFill>
                  <a:srgbClr val="0073AE"/>
                </a:solidFill>
                <a:latin typeface="Calibri"/>
                <a:cs typeface="Calibri"/>
              </a:rPr>
              <a:t>experience </a:t>
            </a:r>
            <a:r>
              <a:rPr sz="2300" spc="-40" dirty="0">
                <a:solidFill>
                  <a:srgbClr val="0073AE"/>
                </a:solidFill>
                <a:latin typeface="Calibri"/>
                <a:cs typeface="Calibri"/>
              </a:rPr>
              <a:t>working </a:t>
            </a:r>
            <a:r>
              <a:rPr sz="2300" spc="-75" dirty="0">
                <a:solidFill>
                  <a:srgbClr val="0073AE"/>
                </a:solidFill>
                <a:latin typeface="Calibri"/>
                <a:cs typeface="Calibri"/>
              </a:rPr>
              <a:t>with </a:t>
            </a:r>
            <a:r>
              <a:rPr sz="2300" spc="-25" dirty="0">
                <a:solidFill>
                  <a:srgbClr val="0073AE"/>
                </a:solidFill>
                <a:latin typeface="Calibri"/>
                <a:cs typeface="Calibri"/>
              </a:rPr>
              <a:t>the  </a:t>
            </a:r>
            <a:r>
              <a:rPr sz="2300" spc="-30" dirty="0">
                <a:solidFill>
                  <a:srgbClr val="0073AE"/>
                </a:solidFill>
                <a:latin typeface="Calibri"/>
                <a:cs typeface="Calibri"/>
              </a:rPr>
              <a:t>interpretation </a:t>
            </a:r>
            <a:r>
              <a:rPr sz="2300" spc="-5" dirty="0">
                <a:solidFill>
                  <a:srgbClr val="0073AE"/>
                </a:solidFill>
                <a:latin typeface="Calibri"/>
                <a:cs typeface="Calibri"/>
              </a:rPr>
              <a:t>platform you</a:t>
            </a:r>
            <a:r>
              <a:rPr sz="1300" spc="-5" dirty="0">
                <a:solidFill>
                  <a:srgbClr val="0073AE"/>
                </a:solidFill>
                <a:latin typeface="Arial"/>
                <a:cs typeface="Arial"/>
              </a:rPr>
              <a:t>’</a:t>
            </a:r>
            <a:r>
              <a:rPr sz="2300" spc="-5" dirty="0">
                <a:solidFill>
                  <a:srgbClr val="0073AE"/>
                </a:solidFill>
                <a:latin typeface="Calibri"/>
                <a:cs typeface="Calibri"/>
              </a:rPr>
              <a:t>re </a:t>
            </a:r>
            <a:r>
              <a:rPr sz="2300" spc="-20" dirty="0">
                <a:solidFill>
                  <a:srgbClr val="0073AE"/>
                </a:solidFill>
                <a:latin typeface="Calibri"/>
                <a:cs typeface="Calibri"/>
              </a:rPr>
              <a:t>using, </a:t>
            </a:r>
            <a:r>
              <a:rPr sz="2300" spc="10" dirty="0">
                <a:solidFill>
                  <a:srgbClr val="0073AE"/>
                </a:solidFill>
                <a:latin typeface="Calibri"/>
                <a:cs typeface="Calibri"/>
              </a:rPr>
              <a:t>helping </a:t>
            </a:r>
            <a:r>
              <a:rPr sz="2300" spc="-50" dirty="0">
                <a:solidFill>
                  <a:srgbClr val="0073AE"/>
                </a:solidFill>
                <a:latin typeface="Calibri"/>
                <a:cs typeface="Calibri"/>
              </a:rPr>
              <a:t>to </a:t>
            </a:r>
            <a:r>
              <a:rPr sz="2300" spc="60" dirty="0">
                <a:solidFill>
                  <a:srgbClr val="0073AE"/>
                </a:solidFill>
                <a:latin typeface="Calibri"/>
                <a:cs typeface="Calibri"/>
              </a:rPr>
              <a:t>decrease  </a:t>
            </a:r>
            <a:r>
              <a:rPr sz="2300" spc="-5" dirty="0">
                <a:solidFill>
                  <a:srgbClr val="0073AE"/>
                </a:solidFill>
                <a:latin typeface="Calibri"/>
                <a:cs typeface="Calibri"/>
              </a:rPr>
              <a:t>project </a:t>
            </a:r>
            <a:r>
              <a:rPr sz="2300" spc="70" dirty="0">
                <a:solidFill>
                  <a:srgbClr val="0073AE"/>
                </a:solidFill>
                <a:latin typeface="Calibri"/>
                <a:cs typeface="Calibri"/>
              </a:rPr>
              <a:t>management </a:t>
            </a:r>
            <a:r>
              <a:rPr sz="2300" spc="-15" dirty="0">
                <a:solidFill>
                  <a:srgbClr val="0073AE"/>
                </a:solidFill>
                <a:latin typeface="Calibri"/>
                <a:cs typeface="Calibri"/>
              </a:rPr>
              <a:t>time </a:t>
            </a:r>
            <a:r>
              <a:rPr sz="2300" spc="80" dirty="0">
                <a:solidFill>
                  <a:srgbClr val="0073AE"/>
                </a:solidFill>
                <a:latin typeface="Calibri"/>
                <a:cs typeface="Calibri"/>
              </a:rPr>
              <a:t>and </a:t>
            </a:r>
            <a:r>
              <a:rPr sz="2300" spc="45" dirty="0">
                <a:solidFill>
                  <a:srgbClr val="0073AE"/>
                </a:solidFill>
                <a:latin typeface="Calibri"/>
                <a:cs typeface="Calibri"/>
              </a:rPr>
              <a:t>admin</a:t>
            </a:r>
            <a:r>
              <a:rPr sz="2300" spc="-160" dirty="0">
                <a:solidFill>
                  <a:srgbClr val="0073AE"/>
                </a:solidFill>
                <a:latin typeface="Calibri"/>
                <a:cs typeface="Calibri"/>
              </a:rPr>
              <a:t> </a:t>
            </a:r>
            <a:r>
              <a:rPr sz="2300" spc="-5" dirty="0">
                <a:solidFill>
                  <a:srgbClr val="0073AE"/>
                </a:solidFill>
                <a:latin typeface="Calibri"/>
                <a:cs typeface="Calibri"/>
              </a:rPr>
              <a:t>costs.</a:t>
            </a:r>
            <a:endParaRPr sz="2300" dirty="0">
              <a:solidFill>
                <a:srgbClr val="0073AE"/>
              </a:solidFill>
              <a:latin typeface="Calibri"/>
              <a:cs typeface="Calibri"/>
            </a:endParaRPr>
          </a:p>
        </p:txBody>
      </p:sp>
      <p:sp>
        <p:nvSpPr>
          <p:cNvPr id="6" name="object 6"/>
          <p:cNvSpPr txBox="1"/>
          <p:nvPr/>
        </p:nvSpPr>
        <p:spPr>
          <a:xfrm>
            <a:off x="1955826" y="6074077"/>
            <a:ext cx="7305040" cy="4007485"/>
          </a:xfrm>
          <a:prstGeom prst="rect">
            <a:avLst/>
          </a:prstGeom>
        </p:spPr>
        <p:txBody>
          <a:bodyPr vert="horz" wrap="square" lIns="0" tIns="62865" rIns="0" bIns="0" rtlCol="0">
            <a:spAutoFit/>
          </a:bodyPr>
          <a:lstStyle/>
          <a:p>
            <a:pPr marL="12700" algn="just">
              <a:lnSpc>
                <a:spcPct val="100000"/>
              </a:lnSpc>
              <a:spcBef>
                <a:spcPts val="495"/>
              </a:spcBef>
            </a:pPr>
            <a:r>
              <a:rPr sz="2300" b="1" u="sng" spc="20" dirty="0">
                <a:solidFill>
                  <a:srgbClr val="0073AE"/>
                </a:solidFill>
                <a:latin typeface="Calibri"/>
                <a:cs typeface="Calibri"/>
              </a:rPr>
              <a:t>Remote </a:t>
            </a:r>
            <a:r>
              <a:rPr sz="2300" b="1" u="sng" spc="15" dirty="0">
                <a:solidFill>
                  <a:srgbClr val="0073AE"/>
                </a:solidFill>
                <a:latin typeface="Calibri"/>
                <a:cs typeface="Calibri"/>
              </a:rPr>
              <a:t>interpretation</a:t>
            </a:r>
            <a:r>
              <a:rPr sz="2300" b="1" u="sng" spc="-165" dirty="0">
                <a:solidFill>
                  <a:srgbClr val="0073AE"/>
                </a:solidFill>
                <a:latin typeface="Calibri"/>
                <a:cs typeface="Calibri"/>
              </a:rPr>
              <a:t> </a:t>
            </a:r>
            <a:r>
              <a:rPr sz="2300" b="1" u="sng" spc="35" dirty="0">
                <a:solidFill>
                  <a:srgbClr val="0073AE"/>
                </a:solidFill>
                <a:latin typeface="Calibri"/>
                <a:cs typeface="Calibri"/>
              </a:rPr>
              <a:t>support</a:t>
            </a:r>
            <a:endParaRPr sz="2300" b="1" u="sng" dirty="0">
              <a:solidFill>
                <a:srgbClr val="0073AE"/>
              </a:solidFill>
              <a:latin typeface="Calibri"/>
              <a:cs typeface="Calibri"/>
            </a:endParaRPr>
          </a:p>
          <a:p>
            <a:pPr marL="12700" marR="5080" algn="just">
              <a:lnSpc>
                <a:spcPct val="113500"/>
              </a:lnSpc>
            </a:pPr>
            <a:r>
              <a:rPr sz="2300" spc="-40" dirty="0">
                <a:solidFill>
                  <a:srgbClr val="0073AE"/>
                </a:solidFill>
                <a:latin typeface="Calibri"/>
                <a:cs typeface="Calibri"/>
              </a:rPr>
              <a:t>Even </a:t>
            </a:r>
            <a:r>
              <a:rPr sz="2300" spc="-20" dirty="0">
                <a:solidFill>
                  <a:srgbClr val="0073AE"/>
                </a:solidFill>
                <a:latin typeface="Calibri"/>
                <a:cs typeface="Calibri"/>
              </a:rPr>
              <a:t>after </a:t>
            </a:r>
            <a:r>
              <a:rPr sz="2300" spc="-10" dirty="0">
                <a:solidFill>
                  <a:srgbClr val="0073AE"/>
                </a:solidFill>
                <a:latin typeface="Calibri"/>
                <a:cs typeface="Calibri"/>
              </a:rPr>
              <a:t>everything </a:t>
            </a:r>
            <a:r>
              <a:rPr sz="2300" spc="-15" dirty="0">
                <a:solidFill>
                  <a:srgbClr val="0073AE"/>
                </a:solidFill>
                <a:latin typeface="Calibri"/>
                <a:cs typeface="Calibri"/>
              </a:rPr>
              <a:t>is </a:t>
            </a:r>
            <a:r>
              <a:rPr sz="2300" spc="30" dirty="0">
                <a:solidFill>
                  <a:srgbClr val="0073AE"/>
                </a:solidFill>
                <a:latin typeface="Calibri"/>
                <a:cs typeface="Calibri"/>
              </a:rPr>
              <a:t>up </a:t>
            </a:r>
            <a:r>
              <a:rPr sz="2300" spc="80" dirty="0">
                <a:solidFill>
                  <a:srgbClr val="0073AE"/>
                </a:solidFill>
                <a:latin typeface="Calibri"/>
                <a:cs typeface="Calibri"/>
              </a:rPr>
              <a:t>and </a:t>
            </a:r>
            <a:r>
              <a:rPr sz="2300" spc="-40" dirty="0">
                <a:solidFill>
                  <a:srgbClr val="0073AE"/>
                </a:solidFill>
                <a:latin typeface="Calibri"/>
                <a:cs typeface="Calibri"/>
              </a:rPr>
              <a:t>running, </a:t>
            </a:r>
            <a:r>
              <a:rPr sz="2300" spc="-5" dirty="0">
                <a:solidFill>
                  <a:srgbClr val="0073AE"/>
                </a:solidFill>
                <a:latin typeface="Calibri"/>
                <a:cs typeface="Calibri"/>
              </a:rPr>
              <a:t>you </a:t>
            </a:r>
            <a:r>
              <a:rPr sz="2300" spc="-65" dirty="0">
                <a:solidFill>
                  <a:srgbClr val="0073AE"/>
                </a:solidFill>
                <a:latin typeface="Calibri"/>
                <a:cs typeface="Calibri"/>
              </a:rPr>
              <a:t>still </a:t>
            </a:r>
            <a:r>
              <a:rPr sz="2300" spc="30" dirty="0">
                <a:solidFill>
                  <a:srgbClr val="0073AE"/>
                </a:solidFill>
                <a:latin typeface="Calibri"/>
                <a:cs typeface="Calibri"/>
              </a:rPr>
              <a:t>need </a:t>
            </a:r>
            <a:r>
              <a:rPr sz="2300" spc="175" dirty="0">
                <a:solidFill>
                  <a:srgbClr val="0073AE"/>
                </a:solidFill>
                <a:latin typeface="Calibri"/>
                <a:cs typeface="Calibri"/>
              </a:rPr>
              <a:t>a  </a:t>
            </a:r>
            <a:r>
              <a:rPr sz="2300" spc="30" dirty="0">
                <a:solidFill>
                  <a:srgbClr val="0073AE"/>
                </a:solidFill>
                <a:latin typeface="Calibri"/>
                <a:cs typeface="Calibri"/>
              </a:rPr>
              <a:t>technical </a:t>
            </a:r>
            <a:r>
              <a:rPr sz="2300" spc="5" dirty="0">
                <a:solidFill>
                  <a:srgbClr val="0073AE"/>
                </a:solidFill>
                <a:latin typeface="Calibri"/>
                <a:cs typeface="Calibri"/>
              </a:rPr>
              <a:t>engineer </a:t>
            </a:r>
            <a:r>
              <a:rPr sz="2300" spc="-50" dirty="0">
                <a:solidFill>
                  <a:srgbClr val="0073AE"/>
                </a:solidFill>
                <a:latin typeface="Calibri"/>
                <a:cs typeface="Calibri"/>
              </a:rPr>
              <a:t>to </a:t>
            </a:r>
            <a:r>
              <a:rPr sz="2300" spc="-30" dirty="0">
                <a:solidFill>
                  <a:srgbClr val="0073AE"/>
                </a:solidFill>
                <a:latin typeface="Calibri"/>
                <a:cs typeface="Calibri"/>
              </a:rPr>
              <a:t>monitor </a:t>
            </a:r>
            <a:r>
              <a:rPr sz="2300" spc="-25" dirty="0">
                <a:solidFill>
                  <a:srgbClr val="0073AE"/>
                </a:solidFill>
                <a:latin typeface="Calibri"/>
                <a:cs typeface="Calibri"/>
              </a:rPr>
              <a:t>the </a:t>
            </a:r>
            <a:r>
              <a:rPr sz="2300" spc="30" dirty="0">
                <a:solidFill>
                  <a:srgbClr val="0073AE"/>
                </a:solidFill>
                <a:latin typeface="Calibri"/>
                <a:cs typeface="Calibri"/>
              </a:rPr>
              <a:t>audio </a:t>
            </a:r>
            <a:r>
              <a:rPr sz="2300" spc="80" dirty="0">
                <a:solidFill>
                  <a:srgbClr val="0073AE"/>
                </a:solidFill>
                <a:latin typeface="Calibri"/>
                <a:cs typeface="Calibri"/>
              </a:rPr>
              <a:t>and </a:t>
            </a:r>
            <a:r>
              <a:rPr sz="2300" spc="-40" dirty="0">
                <a:solidFill>
                  <a:srgbClr val="0073AE"/>
                </a:solidFill>
                <a:latin typeface="Calibri"/>
                <a:cs typeface="Calibri"/>
              </a:rPr>
              <a:t>video, </a:t>
            </a:r>
            <a:r>
              <a:rPr sz="2300" spc="120" dirty="0">
                <a:solidFill>
                  <a:srgbClr val="0073AE"/>
                </a:solidFill>
                <a:latin typeface="Calibri"/>
                <a:cs typeface="Calibri"/>
              </a:rPr>
              <a:t>as </a:t>
            </a:r>
            <a:r>
              <a:rPr sz="2300" spc="-65" dirty="0">
                <a:solidFill>
                  <a:srgbClr val="0073AE"/>
                </a:solidFill>
                <a:latin typeface="Calibri"/>
                <a:cs typeface="Calibri"/>
              </a:rPr>
              <a:t>well</a:t>
            </a:r>
            <a:r>
              <a:rPr sz="2300" spc="-150" dirty="0">
                <a:solidFill>
                  <a:srgbClr val="0073AE"/>
                </a:solidFill>
                <a:latin typeface="Calibri"/>
                <a:cs typeface="Calibri"/>
              </a:rPr>
              <a:t> </a:t>
            </a:r>
            <a:r>
              <a:rPr sz="2300" spc="120" dirty="0">
                <a:solidFill>
                  <a:srgbClr val="0073AE"/>
                </a:solidFill>
                <a:latin typeface="Calibri"/>
                <a:cs typeface="Calibri"/>
              </a:rPr>
              <a:t>as  </a:t>
            </a:r>
            <a:r>
              <a:rPr sz="2300" spc="-5" dirty="0">
                <a:solidFill>
                  <a:srgbClr val="0073AE"/>
                </a:solidFill>
                <a:latin typeface="Calibri"/>
                <a:cs typeface="Calibri"/>
              </a:rPr>
              <a:t>support </a:t>
            </a:r>
            <a:r>
              <a:rPr sz="2300" spc="-25" dirty="0">
                <a:solidFill>
                  <a:srgbClr val="0073AE"/>
                </a:solidFill>
                <a:latin typeface="Calibri"/>
                <a:cs typeface="Calibri"/>
              </a:rPr>
              <a:t>the </a:t>
            </a:r>
            <a:r>
              <a:rPr sz="2300" spc="-45" dirty="0">
                <a:solidFill>
                  <a:srgbClr val="0073AE"/>
                </a:solidFill>
                <a:latin typeface="Calibri"/>
                <a:cs typeface="Calibri"/>
              </a:rPr>
              <a:t>interpreter </a:t>
            </a:r>
            <a:r>
              <a:rPr sz="2300" spc="-90" dirty="0">
                <a:solidFill>
                  <a:srgbClr val="0073AE"/>
                </a:solidFill>
                <a:latin typeface="Calibri"/>
                <a:cs typeface="Calibri"/>
              </a:rPr>
              <a:t>if </a:t>
            </a:r>
            <a:r>
              <a:rPr sz="2300" spc="-30" dirty="0">
                <a:solidFill>
                  <a:srgbClr val="0073AE"/>
                </a:solidFill>
                <a:latin typeface="Calibri"/>
                <a:cs typeface="Calibri"/>
              </a:rPr>
              <a:t>there </a:t>
            </a:r>
            <a:r>
              <a:rPr sz="2300" spc="30" dirty="0">
                <a:solidFill>
                  <a:srgbClr val="0073AE"/>
                </a:solidFill>
                <a:latin typeface="Calibri"/>
                <a:cs typeface="Calibri"/>
              </a:rPr>
              <a:t>are </a:t>
            </a:r>
            <a:r>
              <a:rPr sz="2300" spc="50" dirty="0">
                <a:solidFill>
                  <a:srgbClr val="0073AE"/>
                </a:solidFill>
                <a:latin typeface="Calibri"/>
                <a:cs typeface="Calibri"/>
              </a:rPr>
              <a:t>any </a:t>
            </a:r>
            <a:r>
              <a:rPr sz="2300" spc="-15" dirty="0">
                <a:solidFill>
                  <a:srgbClr val="0073AE"/>
                </a:solidFill>
                <a:latin typeface="Calibri"/>
                <a:cs typeface="Calibri"/>
              </a:rPr>
              <a:t>issues. </a:t>
            </a:r>
            <a:r>
              <a:rPr sz="2300" spc="-120" dirty="0">
                <a:solidFill>
                  <a:srgbClr val="0073AE"/>
                </a:solidFill>
                <a:latin typeface="Calibri"/>
                <a:cs typeface="Calibri"/>
              </a:rPr>
              <a:t>If </a:t>
            </a:r>
            <a:r>
              <a:rPr sz="2300" dirty="0">
                <a:solidFill>
                  <a:srgbClr val="0073AE"/>
                </a:solidFill>
                <a:latin typeface="Calibri"/>
                <a:cs typeface="Calibri"/>
              </a:rPr>
              <a:t>there</a:t>
            </a:r>
            <a:r>
              <a:rPr sz="1300" dirty="0">
                <a:solidFill>
                  <a:srgbClr val="0073AE"/>
                </a:solidFill>
                <a:latin typeface="Arial"/>
                <a:cs typeface="Arial"/>
              </a:rPr>
              <a:t>’</a:t>
            </a:r>
            <a:r>
              <a:rPr sz="2300" dirty="0">
                <a:solidFill>
                  <a:srgbClr val="0073AE"/>
                </a:solidFill>
                <a:latin typeface="Calibri"/>
                <a:cs typeface="Calibri"/>
              </a:rPr>
              <a:t>s </a:t>
            </a:r>
            <a:r>
              <a:rPr sz="2300" spc="-5" dirty="0">
                <a:solidFill>
                  <a:srgbClr val="0073AE"/>
                </a:solidFill>
                <a:latin typeface="Calibri"/>
                <a:cs typeface="Calibri"/>
              </a:rPr>
              <a:t>no  </a:t>
            </a:r>
            <a:r>
              <a:rPr sz="2300" spc="10" dirty="0">
                <a:solidFill>
                  <a:srgbClr val="0073AE"/>
                </a:solidFill>
                <a:latin typeface="Calibri"/>
                <a:cs typeface="Calibri"/>
              </a:rPr>
              <a:t>one </a:t>
            </a:r>
            <a:r>
              <a:rPr sz="2300" spc="70" dirty="0">
                <a:solidFill>
                  <a:srgbClr val="0073AE"/>
                </a:solidFill>
                <a:latin typeface="Calibri"/>
                <a:cs typeface="Calibri"/>
              </a:rPr>
              <a:t>on-hand </a:t>
            </a:r>
            <a:r>
              <a:rPr sz="2300" spc="-50" dirty="0">
                <a:solidFill>
                  <a:srgbClr val="0073AE"/>
                </a:solidFill>
                <a:latin typeface="Calibri"/>
                <a:cs typeface="Calibri"/>
              </a:rPr>
              <a:t>to </a:t>
            </a:r>
            <a:r>
              <a:rPr sz="2300" spc="-10" dirty="0">
                <a:solidFill>
                  <a:srgbClr val="0073AE"/>
                </a:solidFill>
                <a:latin typeface="Calibri"/>
                <a:cs typeface="Calibri"/>
              </a:rPr>
              <a:t>resolve </a:t>
            </a:r>
            <a:r>
              <a:rPr sz="2300" spc="-15" dirty="0">
                <a:solidFill>
                  <a:srgbClr val="0073AE"/>
                </a:solidFill>
                <a:latin typeface="Calibri"/>
                <a:cs typeface="Calibri"/>
              </a:rPr>
              <a:t>problems, </a:t>
            </a:r>
            <a:r>
              <a:rPr sz="2300" spc="-135" dirty="0">
                <a:solidFill>
                  <a:srgbClr val="0073AE"/>
                </a:solidFill>
                <a:latin typeface="Calibri"/>
                <a:cs typeface="Calibri"/>
              </a:rPr>
              <a:t>i.e. </a:t>
            </a:r>
            <a:r>
              <a:rPr sz="2300" spc="25" dirty="0">
                <a:solidFill>
                  <a:srgbClr val="0073AE"/>
                </a:solidFill>
                <a:latin typeface="Calibri"/>
                <a:cs typeface="Calibri"/>
              </a:rPr>
              <a:t>latency </a:t>
            </a:r>
            <a:r>
              <a:rPr sz="2300" spc="-20" dirty="0">
                <a:solidFill>
                  <a:srgbClr val="0073AE"/>
                </a:solidFill>
                <a:latin typeface="Calibri"/>
                <a:cs typeface="Calibri"/>
              </a:rPr>
              <a:t>issues, </a:t>
            </a:r>
            <a:r>
              <a:rPr sz="2300" spc="-10" dirty="0">
                <a:solidFill>
                  <a:srgbClr val="0073AE"/>
                </a:solidFill>
                <a:latin typeface="Calibri"/>
                <a:cs typeface="Calibri"/>
              </a:rPr>
              <a:t>poor  </a:t>
            </a:r>
            <a:r>
              <a:rPr sz="2300" spc="-20" dirty="0">
                <a:solidFill>
                  <a:srgbClr val="0073AE"/>
                </a:solidFill>
                <a:latin typeface="Calibri"/>
                <a:cs typeface="Calibri"/>
              </a:rPr>
              <a:t>audio, </a:t>
            </a:r>
            <a:r>
              <a:rPr sz="2300" dirty="0">
                <a:solidFill>
                  <a:srgbClr val="0073AE"/>
                </a:solidFill>
                <a:latin typeface="Calibri"/>
                <a:cs typeface="Calibri"/>
              </a:rPr>
              <a:t>video </a:t>
            </a:r>
            <a:r>
              <a:rPr sz="2300" spc="-5" dirty="0">
                <a:solidFill>
                  <a:srgbClr val="0073AE"/>
                </a:solidFill>
                <a:latin typeface="Calibri"/>
                <a:cs typeface="Calibri"/>
              </a:rPr>
              <a:t>clipping, </a:t>
            </a:r>
            <a:r>
              <a:rPr sz="2300" spc="-25" dirty="0">
                <a:solidFill>
                  <a:srgbClr val="0073AE"/>
                </a:solidFill>
                <a:latin typeface="Calibri"/>
                <a:cs typeface="Calibri"/>
              </a:rPr>
              <a:t>the </a:t>
            </a:r>
            <a:r>
              <a:rPr sz="2300" spc="5" dirty="0">
                <a:solidFill>
                  <a:srgbClr val="0073AE"/>
                </a:solidFill>
                <a:latin typeface="Calibri"/>
                <a:cs typeface="Calibri"/>
              </a:rPr>
              <a:t>experience </a:t>
            </a:r>
            <a:r>
              <a:rPr sz="2300" spc="-70" dirty="0">
                <a:solidFill>
                  <a:srgbClr val="0073AE"/>
                </a:solidFill>
                <a:latin typeface="Calibri"/>
                <a:cs typeface="Calibri"/>
              </a:rPr>
              <a:t>for </a:t>
            </a:r>
            <a:r>
              <a:rPr sz="2300" dirty="0">
                <a:solidFill>
                  <a:srgbClr val="0073AE"/>
                </a:solidFill>
                <a:latin typeface="Calibri"/>
                <a:cs typeface="Calibri"/>
              </a:rPr>
              <a:t>those </a:t>
            </a:r>
            <a:r>
              <a:rPr sz="2300" spc="-15" dirty="0">
                <a:solidFill>
                  <a:srgbClr val="0073AE"/>
                </a:solidFill>
                <a:latin typeface="Calibri"/>
                <a:cs typeface="Calibri"/>
              </a:rPr>
              <a:t>listening </a:t>
            </a:r>
            <a:r>
              <a:rPr sz="2300" spc="80" dirty="0">
                <a:solidFill>
                  <a:srgbClr val="0073AE"/>
                </a:solidFill>
                <a:latin typeface="Calibri"/>
                <a:cs typeface="Calibri"/>
              </a:rPr>
              <a:t>and  </a:t>
            </a:r>
            <a:r>
              <a:rPr sz="2300" spc="30" dirty="0">
                <a:solidFill>
                  <a:srgbClr val="0073AE"/>
                </a:solidFill>
                <a:latin typeface="Calibri"/>
                <a:cs typeface="Calibri"/>
              </a:rPr>
              <a:t>watching </a:t>
            </a:r>
            <a:r>
              <a:rPr sz="2300" spc="-20" dirty="0">
                <a:solidFill>
                  <a:srgbClr val="0073AE"/>
                </a:solidFill>
                <a:latin typeface="Calibri"/>
                <a:cs typeface="Calibri"/>
              </a:rPr>
              <a:t>remotely </a:t>
            </a:r>
            <a:r>
              <a:rPr sz="2300" spc="-95" dirty="0">
                <a:solidFill>
                  <a:srgbClr val="0073AE"/>
                </a:solidFill>
                <a:latin typeface="Calibri"/>
                <a:cs typeface="Calibri"/>
              </a:rPr>
              <a:t>will </a:t>
            </a:r>
            <a:r>
              <a:rPr sz="2300" spc="50" dirty="0">
                <a:solidFill>
                  <a:srgbClr val="0073AE"/>
                </a:solidFill>
                <a:latin typeface="Calibri"/>
                <a:cs typeface="Calibri"/>
              </a:rPr>
              <a:t>be </a:t>
            </a:r>
            <a:r>
              <a:rPr sz="2300" spc="10" dirty="0">
                <a:solidFill>
                  <a:srgbClr val="0073AE"/>
                </a:solidFill>
                <a:latin typeface="Calibri"/>
                <a:cs typeface="Calibri"/>
              </a:rPr>
              <a:t>negatively </a:t>
            </a:r>
            <a:r>
              <a:rPr sz="2300" dirty="0">
                <a:solidFill>
                  <a:srgbClr val="0073AE"/>
                </a:solidFill>
                <a:latin typeface="Calibri"/>
                <a:cs typeface="Calibri"/>
              </a:rPr>
              <a:t>affected. </a:t>
            </a:r>
            <a:r>
              <a:rPr sz="2300" spc="-75" dirty="0">
                <a:solidFill>
                  <a:srgbClr val="0073AE"/>
                </a:solidFill>
                <a:latin typeface="Calibri"/>
                <a:cs typeface="Calibri"/>
              </a:rPr>
              <a:t>Look </a:t>
            </a:r>
            <a:r>
              <a:rPr sz="2300" spc="-70" dirty="0">
                <a:solidFill>
                  <a:srgbClr val="0073AE"/>
                </a:solidFill>
                <a:latin typeface="Calibri"/>
                <a:cs typeface="Calibri"/>
              </a:rPr>
              <a:t>for </a:t>
            </a:r>
            <a:r>
              <a:rPr sz="2300" spc="85" dirty="0">
                <a:solidFill>
                  <a:srgbClr val="0073AE"/>
                </a:solidFill>
                <a:latin typeface="Calibri"/>
                <a:cs typeface="Calibri"/>
              </a:rPr>
              <a:t>an  </a:t>
            </a:r>
            <a:r>
              <a:rPr sz="2300" spc="-30" dirty="0">
                <a:solidFill>
                  <a:srgbClr val="0073AE"/>
                </a:solidFill>
                <a:latin typeface="Calibri"/>
                <a:cs typeface="Calibri"/>
              </a:rPr>
              <a:t>online </a:t>
            </a:r>
            <a:r>
              <a:rPr sz="2300" spc="-20" dirty="0">
                <a:solidFill>
                  <a:srgbClr val="0073AE"/>
                </a:solidFill>
                <a:latin typeface="Calibri"/>
                <a:cs typeface="Calibri"/>
              </a:rPr>
              <a:t>events/interpretation provider </a:t>
            </a:r>
            <a:r>
              <a:rPr sz="2300" spc="-10" dirty="0">
                <a:solidFill>
                  <a:srgbClr val="0073AE"/>
                </a:solidFill>
                <a:latin typeface="Calibri"/>
                <a:cs typeface="Calibri"/>
              </a:rPr>
              <a:t>that </a:t>
            </a:r>
            <a:r>
              <a:rPr sz="2300" spc="120" dirty="0">
                <a:solidFill>
                  <a:srgbClr val="0073AE"/>
                </a:solidFill>
                <a:latin typeface="Calibri"/>
                <a:cs typeface="Calibri"/>
              </a:rPr>
              <a:t>can </a:t>
            </a:r>
            <a:r>
              <a:rPr sz="2300" spc="-5" dirty="0">
                <a:solidFill>
                  <a:srgbClr val="0073AE"/>
                </a:solidFill>
                <a:latin typeface="Calibri"/>
                <a:cs typeface="Calibri"/>
              </a:rPr>
              <a:t>provide </a:t>
            </a:r>
            <a:r>
              <a:rPr sz="2300" spc="175" dirty="0">
                <a:solidFill>
                  <a:srgbClr val="0073AE"/>
                </a:solidFill>
                <a:latin typeface="Calibri"/>
                <a:cs typeface="Calibri"/>
              </a:rPr>
              <a:t>a  </a:t>
            </a:r>
            <a:r>
              <a:rPr sz="2300" spc="50" dirty="0">
                <a:solidFill>
                  <a:srgbClr val="0073AE"/>
                </a:solidFill>
                <a:latin typeface="Calibri"/>
                <a:cs typeface="Calibri"/>
              </a:rPr>
              <a:t>dedicated </a:t>
            </a:r>
            <a:r>
              <a:rPr sz="2300" spc="30" dirty="0">
                <a:solidFill>
                  <a:srgbClr val="0073AE"/>
                </a:solidFill>
                <a:latin typeface="Calibri"/>
                <a:cs typeface="Calibri"/>
              </a:rPr>
              <a:t>technical </a:t>
            </a:r>
            <a:r>
              <a:rPr sz="2300" spc="5" dirty="0">
                <a:solidFill>
                  <a:srgbClr val="0073AE"/>
                </a:solidFill>
                <a:latin typeface="Calibri"/>
                <a:cs typeface="Calibri"/>
              </a:rPr>
              <a:t>engineer </a:t>
            </a:r>
            <a:r>
              <a:rPr sz="2300" spc="-50" dirty="0">
                <a:solidFill>
                  <a:srgbClr val="0073AE"/>
                </a:solidFill>
                <a:latin typeface="Calibri"/>
                <a:cs typeface="Calibri"/>
              </a:rPr>
              <a:t>to </a:t>
            </a:r>
            <a:r>
              <a:rPr sz="2300" spc="-30" dirty="0">
                <a:solidFill>
                  <a:srgbClr val="0073AE"/>
                </a:solidFill>
                <a:latin typeface="Calibri"/>
                <a:cs typeface="Calibri"/>
              </a:rPr>
              <a:t>monitor </a:t>
            </a:r>
            <a:r>
              <a:rPr sz="2300" spc="-35" dirty="0">
                <a:solidFill>
                  <a:srgbClr val="0073AE"/>
                </a:solidFill>
                <a:latin typeface="Calibri"/>
                <a:cs typeface="Calibri"/>
              </a:rPr>
              <a:t>your </a:t>
            </a:r>
            <a:r>
              <a:rPr sz="2300" spc="-30" dirty="0">
                <a:solidFill>
                  <a:srgbClr val="0073AE"/>
                </a:solidFill>
                <a:latin typeface="Calibri"/>
                <a:cs typeface="Calibri"/>
              </a:rPr>
              <a:t>events. </a:t>
            </a:r>
            <a:r>
              <a:rPr sz="2300" spc="-35" dirty="0">
                <a:solidFill>
                  <a:srgbClr val="0073AE"/>
                </a:solidFill>
                <a:latin typeface="Calibri"/>
                <a:cs typeface="Calibri"/>
              </a:rPr>
              <a:t>They</a:t>
            </a:r>
            <a:r>
              <a:rPr sz="1300" spc="-35" dirty="0">
                <a:solidFill>
                  <a:srgbClr val="0073AE"/>
                </a:solidFill>
                <a:latin typeface="Arial"/>
                <a:cs typeface="Arial"/>
              </a:rPr>
              <a:t>’</a:t>
            </a:r>
            <a:r>
              <a:rPr sz="2300" spc="-35" dirty="0">
                <a:solidFill>
                  <a:srgbClr val="0073AE"/>
                </a:solidFill>
                <a:latin typeface="Calibri"/>
                <a:cs typeface="Calibri"/>
              </a:rPr>
              <a:t>ll  </a:t>
            </a:r>
            <a:r>
              <a:rPr sz="2300" spc="50" dirty="0">
                <a:solidFill>
                  <a:srgbClr val="0073AE"/>
                </a:solidFill>
                <a:latin typeface="Calibri"/>
                <a:cs typeface="Calibri"/>
              </a:rPr>
              <a:t>be </a:t>
            </a:r>
            <a:r>
              <a:rPr sz="2300" spc="45" dirty="0">
                <a:solidFill>
                  <a:srgbClr val="0073AE"/>
                </a:solidFill>
                <a:latin typeface="Calibri"/>
                <a:cs typeface="Calibri"/>
              </a:rPr>
              <a:t>able </a:t>
            </a:r>
            <a:r>
              <a:rPr sz="2300" spc="-50" dirty="0">
                <a:solidFill>
                  <a:srgbClr val="0073AE"/>
                </a:solidFill>
                <a:latin typeface="Calibri"/>
                <a:cs typeface="Calibri"/>
              </a:rPr>
              <a:t>to </a:t>
            </a:r>
            <a:r>
              <a:rPr sz="2300" spc="-35" dirty="0">
                <a:solidFill>
                  <a:srgbClr val="0073AE"/>
                </a:solidFill>
                <a:latin typeface="Calibri"/>
                <a:cs typeface="Calibri"/>
              </a:rPr>
              <a:t>identify </a:t>
            </a:r>
            <a:r>
              <a:rPr sz="2300" spc="50" dirty="0">
                <a:solidFill>
                  <a:srgbClr val="0073AE"/>
                </a:solidFill>
                <a:latin typeface="Calibri"/>
                <a:cs typeface="Calibri"/>
              </a:rPr>
              <a:t>any </a:t>
            </a:r>
            <a:r>
              <a:rPr sz="2300" spc="20" dirty="0">
                <a:solidFill>
                  <a:srgbClr val="0073AE"/>
                </a:solidFill>
                <a:latin typeface="Calibri"/>
                <a:cs typeface="Calibri"/>
              </a:rPr>
              <a:t>issues </a:t>
            </a:r>
            <a:r>
              <a:rPr sz="2300" spc="80" dirty="0">
                <a:solidFill>
                  <a:srgbClr val="0073AE"/>
                </a:solidFill>
                <a:latin typeface="Calibri"/>
                <a:cs typeface="Calibri"/>
              </a:rPr>
              <a:t>and </a:t>
            </a:r>
            <a:r>
              <a:rPr sz="2300" spc="-105" dirty="0">
                <a:solidFill>
                  <a:srgbClr val="0073AE"/>
                </a:solidFill>
                <a:latin typeface="Calibri"/>
                <a:cs typeface="Calibri"/>
              </a:rPr>
              <a:t>fix </a:t>
            </a:r>
            <a:r>
              <a:rPr sz="2300" spc="5" dirty="0">
                <a:solidFill>
                  <a:srgbClr val="0073AE"/>
                </a:solidFill>
                <a:latin typeface="Calibri"/>
                <a:cs typeface="Calibri"/>
              </a:rPr>
              <a:t>them</a:t>
            </a:r>
            <a:r>
              <a:rPr sz="2300" spc="-105" dirty="0">
                <a:solidFill>
                  <a:srgbClr val="0073AE"/>
                </a:solidFill>
                <a:latin typeface="Calibri"/>
                <a:cs typeface="Calibri"/>
              </a:rPr>
              <a:t> </a:t>
            </a:r>
            <a:r>
              <a:rPr sz="2300" spc="-40" dirty="0">
                <a:solidFill>
                  <a:srgbClr val="0073AE"/>
                </a:solidFill>
                <a:latin typeface="Calibri"/>
                <a:cs typeface="Calibri"/>
              </a:rPr>
              <a:t>quickly.</a:t>
            </a:r>
            <a:endParaRPr sz="2300" dirty="0">
              <a:solidFill>
                <a:srgbClr val="0073AE"/>
              </a:solidFill>
              <a:latin typeface="Calibri"/>
              <a:cs typeface="Calibri"/>
            </a:endParaRPr>
          </a:p>
        </p:txBody>
      </p:sp>
      <p:pic>
        <p:nvPicPr>
          <p:cNvPr id="12" name="Picture 11">
            <a:extLst>
              <a:ext uri="{FF2B5EF4-FFF2-40B4-BE49-F238E27FC236}">
                <a16:creationId xmlns:a16="http://schemas.microsoft.com/office/drawing/2014/main" id="{ECAAB425-98AE-A745-ABF8-4EDF30B150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1650" y="3140075"/>
            <a:ext cx="9442450" cy="531137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235" y="5235"/>
            <a:ext cx="20093629" cy="11277143"/>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235" y="5235"/>
            <a:ext cx="20093940" cy="11277600"/>
          </a:xfrm>
          <a:custGeom>
            <a:avLst/>
            <a:gdLst/>
            <a:ahLst/>
            <a:cxnLst/>
            <a:rect l="l" t="t" r="r" b="b"/>
            <a:pathLst>
              <a:path w="20093940" h="11277600">
                <a:moveTo>
                  <a:pt x="0" y="0"/>
                </a:moveTo>
                <a:lnTo>
                  <a:pt x="20093629" y="0"/>
                </a:lnTo>
                <a:lnTo>
                  <a:pt x="20093629" y="11277143"/>
                </a:lnTo>
                <a:lnTo>
                  <a:pt x="0" y="11277143"/>
                </a:lnTo>
                <a:lnTo>
                  <a:pt x="0" y="0"/>
                </a:lnTo>
                <a:close/>
              </a:path>
            </a:pathLst>
          </a:custGeom>
          <a:ln w="10470">
            <a:solidFill>
              <a:srgbClr val="6F6F6F"/>
            </a:solidFill>
          </a:ln>
        </p:spPr>
        <p:txBody>
          <a:bodyPr wrap="square" lIns="0" tIns="0" rIns="0" bIns="0" rtlCol="0"/>
          <a:lstStyle/>
          <a:p>
            <a:endParaRPr/>
          </a:p>
        </p:txBody>
      </p:sp>
      <p:sp>
        <p:nvSpPr>
          <p:cNvPr id="4" name="object 4"/>
          <p:cNvSpPr/>
          <p:nvPr/>
        </p:nvSpPr>
        <p:spPr>
          <a:xfrm>
            <a:off x="0" y="4778"/>
            <a:ext cx="20104100" cy="11308715"/>
          </a:xfrm>
          <a:custGeom>
            <a:avLst/>
            <a:gdLst/>
            <a:ahLst/>
            <a:cxnLst/>
            <a:rect l="l" t="t" r="r" b="b"/>
            <a:pathLst>
              <a:path w="20104100" h="11308715">
                <a:moveTo>
                  <a:pt x="0" y="0"/>
                </a:moveTo>
                <a:lnTo>
                  <a:pt x="20104099" y="0"/>
                </a:lnTo>
                <a:lnTo>
                  <a:pt x="20104099" y="11308556"/>
                </a:lnTo>
                <a:lnTo>
                  <a:pt x="0" y="11308556"/>
                </a:lnTo>
                <a:lnTo>
                  <a:pt x="0" y="0"/>
                </a:lnTo>
                <a:close/>
              </a:path>
            </a:pathLst>
          </a:custGeom>
          <a:solidFill>
            <a:srgbClr val="0E0E0E">
              <a:alpha val="70588"/>
            </a:srgbClr>
          </a:solidFill>
        </p:spPr>
        <p:txBody>
          <a:bodyPr wrap="square" lIns="0" tIns="0" rIns="0" bIns="0" rtlCol="0"/>
          <a:lstStyle/>
          <a:p>
            <a:endParaRPr/>
          </a:p>
        </p:txBody>
      </p:sp>
      <p:sp>
        <p:nvSpPr>
          <p:cNvPr id="8" name="Text Placeholder 7">
            <a:extLst>
              <a:ext uri="{FF2B5EF4-FFF2-40B4-BE49-F238E27FC236}">
                <a16:creationId xmlns:a16="http://schemas.microsoft.com/office/drawing/2014/main" id="{1AF80B37-E78D-8B4C-BD1E-AD3E04467FB2}"/>
              </a:ext>
            </a:extLst>
          </p:cNvPr>
          <p:cNvSpPr>
            <a:spLocks noGrp="1"/>
          </p:cNvSpPr>
          <p:nvPr>
            <p:ph type="body" idx="1"/>
          </p:nvPr>
        </p:nvSpPr>
        <p:spPr>
          <a:xfrm>
            <a:off x="1898651" y="2728484"/>
            <a:ext cx="16078200" cy="2616101"/>
          </a:xfrm>
        </p:spPr>
        <p:txBody>
          <a:bodyPr/>
          <a:lstStyle/>
          <a:p>
            <a:pPr algn="just"/>
            <a:r>
              <a:rPr lang="en-US" dirty="0"/>
              <a:t>“ Having expert technicians on hand will provide you and your interpreters with confidence, so you can get your job done! Any issues will be resolved immediately, allowing you to focus on making your event a success!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1350744" y="4464342"/>
            <a:ext cx="7178040" cy="2015489"/>
          </a:xfrm>
          <a:prstGeom prst="rect">
            <a:avLst/>
          </a:prstGeom>
        </p:spPr>
        <p:txBody>
          <a:bodyPr vert="horz" wrap="square" lIns="0" tIns="12700" rIns="0" bIns="0" rtlCol="0">
            <a:spAutoFit/>
          </a:bodyPr>
          <a:lstStyle/>
          <a:p>
            <a:pPr marR="5080" algn="just">
              <a:lnSpc>
                <a:spcPct val="113500"/>
              </a:lnSpc>
              <a:spcBef>
                <a:spcPts val="100"/>
              </a:spcBef>
            </a:pPr>
            <a:r>
              <a:rPr sz="2300" dirty="0">
                <a:solidFill>
                  <a:srgbClr val="0073AE"/>
                </a:solidFill>
                <a:latin typeface="Calibri"/>
                <a:cs typeface="Calibri"/>
              </a:rPr>
              <a:t>Delegates, </a:t>
            </a:r>
            <a:r>
              <a:rPr sz="2300" spc="25" dirty="0">
                <a:solidFill>
                  <a:srgbClr val="0073AE"/>
                </a:solidFill>
                <a:latin typeface="Calibri"/>
                <a:cs typeface="Calibri"/>
              </a:rPr>
              <a:t>speakers </a:t>
            </a:r>
            <a:r>
              <a:rPr sz="2300" spc="80" dirty="0">
                <a:solidFill>
                  <a:srgbClr val="0073AE"/>
                </a:solidFill>
                <a:latin typeface="Calibri"/>
                <a:cs typeface="Calibri"/>
              </a:rPr>
              <a:t>and </a:t>
            </a:r>
            <a:r>
              <a:rPr sz="2300" spc="-35" dirty="0">
                <a:solidFill>
                  <a:srgbClr val="0073AE"/>
                </a:solidFill>
                <a:latin typeface="Calibri"/>
                <a:cs typeface="Calibri"/>
              </a:rPr>
              <a:t>interpreters </a:t>
            </a:r>
            <a:r>
              <a:rPr sz="2300" spc="15" dirty="0">
                <a:solidFill>
                  <a:srgbClr val="0073AE"/>
                </a:solidFill>
                <a:latin typeface="Calibri"/>
                <a:cs typeface="Calibri"/>
              </a:rPr>
              <a:t>expect </a:t>
            </a:r>
            <a:r>
              <a:rPr sz="2300" spc="-25" dirty="0">
                <a:solidFill>
                  <a:srgbClr val="0073AE"/>
                </a:solidFill>
                <a:latin typeface="Calibri"/>
                <a:cs typeface="Calibri"/>
              </a:rPr>
              <a:t>the </a:t>
            </a:r>
            <a:r>
              <a:rPr sz="2300" spc="-20" dirty="0">
                <a:solidFill>
                  <a:srgbClr val="0073AE"/>
                </a:solidFill>
                <a:latin typeface="Calibri"/>
                <a:cs typeface="Calibri"/>
              </a:rPr>
              <a:t>option </a:t>
            </a:r>
            <a:r>
              <a:rPr sz="2300" spc="-50" dirty="0">
                <a:solidFill>
                  <a:srgbClr val="0073AE"/>
                </a:solidFill>
                <a:latin typeface="Calibri"/>
                <a:cs typeface="Calibri"/>
              </a:rPr>
              <a:t>to  </a:t>
            </a:r>
            <a:r>
              <a:rPr sz="2300" spc="10" dirty="0">
                <a:solidFill>
                  <a:srgbClr val="0073AE"/>
                </a:solidFill>
                <a:latin typeface="Calibri"/>
                <a:cs typeface="Calibri"/>
              </a:rPr>
              <a:t>attend </a:t>
            </a:r>
            <a:r>
              <a:rPr sz="2300" spc="5" dirty="0">
                <a:solidFill>
                  <a:srgbClr val="0073AE"/>
                </a:solidFill>
                <a:latin typeface="Calibri"/>
                <a:cs typeface="Calibri"/>
              </a:rPr>
              <a:t>events </a:t>
            </a:r>
            <a:r>
              <a:rPr sz="2300" spc="-30" dirty="0">
                <a:solidFill>
                  <a:srgbClr val="0073AE"/>
                </a:solidFill>
                <a:latin typeface="Calibri"/>
                <a:cs typeface="Calibri"/>
              </a:rPr>
              <a:t>digitally, </a:t>
            </a:r>
            <a:r>
              <a:rPr sz="2300" spc="-15" dirty="0">
                <a:solidFill>
                  <a:srgbClr val="0073AE"/>
                </a:solidFill>
                <a:latin typeface="Calibri"/>
                <a:cs typeface="Calibri"/>
              </a:rPr>
              <a:t>but </a:t>
            </a:r>
            <a:r>
              <a:rPr sz="2300" spc="-55" dirty="0">
                <a:solidFill>
                  <a:srgbClr val="0073AE"/>
                </a:solidFill>
                <a:latin typeface="Calibri"/>
                <a:cs typeface="Calibri"/>
              </a:rPr>
              <a:t>while </a:t>
            </a:r>
            <a:r>
              <a:rPr sz="2300" spc="-35" dirty="0">
                <a:solidFill>
                  <a:srgbClr val="0073AE"/>
                </a:solidFill>
                <a:latin typeface="Calibri"/>
                <a:cs typeface="Calibri"/>
              </a:rPr>
              <a:t>your </a:t>
            </a:r>
            <a:r>
              <a:rPr sz="2300" spc="-30" dirty="0">
                <a:solidFill>
                  <a:srgbClr val="0073AE"/>
                </a:solidFill>
                <a:latin typeface="Calibri"/>
                <a:cs typeface="Calibri"/>
              </a:rPr>
              <a:t>online </a:t>
            </a:r>
            <a:r>
              <a:rPr sz="2300" spc="5" dirty="0">
                <a:solidFill>
                  <a:srgbClr val="0073AE"/>
                </a:solidFill>
                <a:latin typeface="Calibri"/>
                <a:cs typeface="Calibri"/>
              </a:rPr>
              <a:t>events </a:t>
            </a:r>
            <a:r>
              <a:rPr sz="2300" spc="-5" dirty="0">
                <a:solidFill>
                  <a:srgbClr val="0073AE"/>
                </a:solidFill>
                <a:latin typeface="Calibri"/>
                <a:cs typeface="Calibri"/>
              </a:rPr>
              <a:t>platform  </a:t>
            </a:r>
            <a:r>
              <a:rPr sz="2300" spc="-95" dirty="0">
                <a:solidFill>
                  <a:srgbClr val="0073AE"/>
                </a:solidFill>
                <a:latin typeface="Calibri"/>
                <a:cs typeface="Calibri"/>
              </a:rPr>
              <a:t>will </a:t>
            </a:r>
            <a:r>
              <a:rPr sz="2300" spc="35" dirty="0">
                <a:solidFill>
                  <a:srgbClr val="0073AE"/>
                </a:solidFill>
                <a:latin typeface="Calibri"/>
                <a:cs typeface="Calibri"/>
              </a:rPr>
              <a:t>enable </a:t>
            </a:r>
            <a:r>
              <a:rPr sz="2300" spc="-55" dirty="0">
                <a:solidFill>
                  <a:srgbClr val="0073AE"/>
                </a:solidFill>
                <a:latin typeface="Calibri"/>
                <a:cs typeface="Calibri"/>
              </a:rPr>
              <a:t>that, </a:t>
            </a:r>
            <a:r>
              <a:rPr sz="2300" spc="40" dirty="0">
                <a:solidFill>
                  <a:srgbClr val="0073AE"/>
                </a:solidFill>
                <a:latin typeface="Calibri"/>
                <a:cs typeface="Calibri"/>
              </a:rPr>
              <a:t>does </a:t>
            </a:r>
            <a:r>
              <a:rPr sz="2300" spc="-95" dirty="0">
                <a:solidFill>
                  <a:srgbClr val="0073AE"/>
                </a:solidFill>
                <a:latin typeface="Calibri"/>
                <a:cs typeface="Calibri"/>
              </a:rPr>
              <a:t>it </a:t>
            </a:r>
            <a:r>
              <a:rPr sz="2300" dirty="0">
                <a:solidFill>
                  <a:srgbClr val="0073AE"/>
                </a:solidFill>
                <a:latin typeface="Calibri"/>
                <a:cs typeface="Calibri"/>
              </a:rPr>
              <a:t>facilitate </a:t>
            </a:r>
            <a:r>
              <a:rPr sz="2300" spc="-25" dirty="0">
                <a:solidFill>
                  <a:srgbClr val="0073AE"/>
                </a:solidFill>
                <a:latin typeface="Calibri"/>
                <a:cs typeface="Calibri"/>
              </a:rPr>
              <a:t>the </a:t>
            </a:r>
            <a:r>
              <a:rPr sz="2300" spc="70" dirty="0">
                <a:solidFill>
                  <a:srgbClr val="0073AE"/>
                </a:solidFill>
                <a:latin typeface="Calibri"/>
                <a:cs typeface="Calibri"/>
              </a:rPr>
              <a:t>means </a:t>
            </a:r>
            <a:r>
              <a:rPr sz="2300" spc="-70" dirty="0">
                <a:solidFill>
                  <a:srgbClr val="0073AE"/>
                </a:solidFill>
                <a:latin typeface="Calibri"/>
                <a:cs typeface="Calibri"/>
              </a:rPr>
              <a:t>for </a:t>
            </a:r>
            <a:r>
              <a:rPr sz="2300" spc="20" dirty="0">
                <a:solidFill>
                  <a:srgbClr val="0073AE"/>
                </a:solidFill>
                <a:latin typeface="Calibri"/>
                <a:cs typeface="Calibri"/>
              </a:rPr>
              <a:t>attendees </a:t>
            </a:r>
            <a:r>
              <a:rPr sz="2300" spc="-50" dirty="0">
                <a:solidFill>
                  <a:srgbClr val="0073AE"/>
                </a:solidFill>
                <a:latin typeface="Calibri"/>
                <a:cs typeface="Calibri"/>
              </a:rPr>
              <a:t>to  </a:t>
            </a:r>
            <a:r>
              <a:rPr sz="2300" spc="-35" dirty="0">
                <a:solidFill>
                  <a:srgbClr val="0073AE"/>
                </a:solidFill>
                <a:latin typeface="Calibri"/>
                <a:cs typeface="Calibri"/>
              </a:rPr>
              <a:t>listen </a:t>
            </a:r>
            <a:r>
              <a:rPr sz="2300" spc="-50" dirty="0">
                <a:solidFill>
                  <a:srgbClr val="0073AE"/>
                </a:solidFill>
                <a:latin typeface="Calibri"/>
                <a:cs typeface="Calibri"/>
              </a:rPr>
              <a:t>to </a:t>
            </a:r>
            <a:r>
              <a:rPr sz="2300" dirty="0">
                <a:solidFill>
                  <a:srgbClr val="0073AE"/>
                </a:solidFill>
                <a:latin typeface="Calibri"/>
                <a:cs typeface="Calibri"/>
              </a:rPr>
              <a:t>content </a:t>
            </a:r>
            <a:r>
              <a:rPr sz="2300" spc="-55" dirty="0">
                <a:solidFill>
                  <a:srgbClr val="0073AE"/>
                </a:solidFill>
                <a:latin typeface="Calibri"/>
                <a:cs typeface="Calibri"/>
              </a:rPr>
              <a:t>in </a:t>
            </a:r>
            <a:r>
              <a:rPr sz="2300" spc="-60" dirty="0">
                <a:solidFill>
                  <a:srgbClr val="0073AE"/>
                </a:solidFill>
                <a:latin typeface="Calibri"/>
                <a:cs typeface="Calibri"/>
              </a:rPr>
              <a:t>their </a:t>
            </a:r>
            <a:r>
              <a:rPr sz="2300" spc="80" dirty="0">
                <a:solidFill>
                  <a:srgbClr val="0073AE"/>
                </a:solidFill>
                <a:latin typeface="Calibri"/>
                <a:cs typeface="Calibri"/>
              </a:rPr>
              <a:t>language </a:t>
            </a:r>
            <a:r>
              <a:rPr sz="2300" spc="-45" dirty="0">
                <a:solidFill>
                  <a:srgbClr val="0073AE"/>
                </a:solidFill>
                <a:latin typeface="Calibri"/>
                <a:cs typeface="Calibri"/>
              </a:rPr>
              <a:t>of </a:t>
            </a:r>
            <a:r>
              <a:rPr sz="2300" spc="50" dirty="0">
                <a:solidFill>
                  <a:srgbClr val="0073AE"/>
                </a:solidFill>
                <a:latin typeface="Calibri"/>
                <a:cs typeface="Calibri"/>
              </a:rPr>
              <a:t>choice </a:t>
            </a:r>
            <a:r>
              <a:rPr sz="2300" spc="-55" dirty="0">
                <a:solidFill>
                  <a:srgbClr val="0073AE"/>
                </a:solidFill>
                <a:latin typeface="Calibri"/>
                <a:cs typeface="Calibri"/>
              </a:rPr>
              <a:t>in </a:t>
            </a:r>
            <a:r>
              <a:rPr sz="2300" dirty="0">
                <a:solidFill>
                  <a:srgbClr val="0073AE"/>
                </a:solidFill>
                <a:latin typeface="Calibri"/>
                <a:cs typeface="Calibri"/>
              </a:rPr>
              <a:t>real </a:t>
            </a:r>
            <a:r>
              <a:rPr sz="2300" spc="-60" dirty="0">
                <a:solidFill>
                  <a:srgbClr val="0073AE"/>
                </a:solidFill>
                <a:latin typeface="Calibri"/>
                <a:cs typeface="Calibri"/>
              </a:rPr>
              <a:t>time,  </a:t>
            </a:r>
            <a:r>
              <a:rPr sz="2300" spc="-55" dirty="0">
                <a:solidFill>
                  <a:srgbClr val="0073AE"/>
                </a:solidFill>
                <a:latin typeface="Calibri"/>
                <a:cs typeface="Calibri"/>
              </a:rPr>
              <a:t>wherever,</a:t>
            </a:r>
            <a:r>
              <a:rPr sz="2300" spc="-10" dirty="0">
                <a:solidFill>
                  <a:srgbClr val="0073AE"/>
                </a:solidFill>
                <a:latin typeface="Calibri"/>
                <a:cs typeface="Calibri"/>
              </a:rPr>
              <a:t> </a:t>
            </a:r>
            <a:r>
              <a:rPr sz="2300" spc="-25" dirty="0">
                <a:solidFill>
                  <a:srgbClr val="0073AE"/>
                </a:solidFill>
                <a:latin typeface="Calibri"/>
                <a:cs typeface="Calibri"/>
              </a:rPr>
              <a:t>whenever?</a:t>
            </a:r>
            <a:endParaRPr sz="2300" dirty="0">
              <a:solidFill>
                <a:srgbClr val="0073AE"/>
              </a:solidFill>
              <a:latin typeface="Calibri"/>
              <a:cs typeface="Calibri"/>
            </a:endParaRPr>
          </a:p>
        </p:txBody>
      </p:sp>
      <p:sp>
        <p:nvSpPr>
          <p:cNvPr id="5" name="object 5"/>
          <p:cNvSpPr txBox="1"/>
          <p:nvPr/>
        </p:nvSpPr>
        <p:spPr>
          <a:xfrm>
            <a:off x="1350744" y="6851705"/>
            <a:ext cx="7449820" cy="1617345"/>
          </a:xfrm>
          <a:prstGeom prst="rect">
            <a:avLst/>
          </a:prstGeom>
        </p:spPr>
        <p:txBody>
          <a:bodyPr vert="horz" wrap="square" lIns="0" tIns="12700" rIns="0" bIns="0" rtlCol="0">
            <a:spAutoFit/>
          </a:bodyPr>
          <a:lstStyle/>
          <a:p>
            <a:pPr marR="5080">
              <a:lnSpc>
                <a:spcPct val="113500"/>
              </a:lnSpc>
              <a:spcBef>
                <a:spcPts val="100"/>
              </a:spcBef>
            </a:pPr>
            <a:r>
              <a:rPr sz="2300" spc="-80" dirty="0">
                <a:solidFill>
                  <a:srgbClr val="0073AE"/>
                </a:solidFill>
                <a:latin typeface="Calibri"/>
                <a:cs typeface="Calibri"/>
              </a:rPr>
              <a:t>For </a:t>
            </a:r>
            <a:r>
              <a:rPr sz="2300" spc="25" dirty="0">
                <a:solidFill>
                  <a:srgbClr val="0073AE"/>
                </a:solidFill>
                <a:latin typeface="Calibri"/>
                <a:cs typeface="Calibri"/>
              </a:rPr>
              <a:t>on-site </a:t>
            </a:r>
            <a:r>
              <a:rPr sz="2300" spc="-35" dirty="0">
                <a:solidFill>
                  <a:srgbClr val="0073AE"/>
                </a:solidFill>
                <a:latin typeface="Calibri"/>
                <a:cs typeface="Calibri"/>
              </a:rPr>
              <a:t>events, </a:t>
            </a:r>
            <a:r>
              <a:rPr sz="2300" spc="-25" dirty="0">
                <a:solidFill>
                  <a:srgbClr val="0073AE"/>
                </a:solidFill>
                <a:latin typeface="Calibri"/>
                <a:cs typeface="Calibri"/>
              </a:rPr>
              <a:t>the </a:t>
            </a:r>
            <a:r>
              <a:rPr sz="2300" spc="80" dirty="0">
                <a:solidFill>
                  <a:srgbClr val="0073AE"/>
                </a:solidFill>
                <a:latin typeface="Calibri"/>
                <a:cs typeface="Calibri"/>
              </a:rPr>
              <a:t>languages </a:t>
            </a:r>
            <a:r>
              <a:rPr sz="2300" spc="-5" dirty="0">
                <a:solidFill>
                  <a:srgbClr val="0073AE"/>
                </a:solidFill>
                <a:latin typeface="Calibri"/>
                <a:cs typeface="Calibri"/>
              </a:rPr>
              <a:t>on </a:t>
            </a:r>
            <a:r>
              <a:rPr sz="2300" spc="-50" dirty="0">
                <a:solidFill>
                  <a:srgbClr val="0073AE"/>
                </a:solidFill>
                <a:latin typeface="Calibri"/>
                <a:cs typeface="Calibri"/>
              </a:rPr>
              <a:t>offer </a:t>
            </a:r>
            <a:r>
              <a:rPr sz="2300" spc="30" dirty="0">
                <a:solidFill>
                  <a:srgbClr val="0073AE"/>
                </a:solidFill>
                <a:latin typeface="Calibri"/>
                <a:cs typeface="Calibri"/>
              </a:rPr>
              <a:t>are </a:t>
            </a:r>
            <a:r>
              <a:rPr sz="2300" spc="5" dirty="0">
                <a:solidFill>
                  <a:srgbClr val="0073AE"/>
                </a:solidFill>
                <a:latin typeface="Calibri"/>
                <a:cs typeface="Calibri"/>
              </a:rPr>
              <a:t>usually </a:t>
            </a:r>
            <a:r>
              <a:rPr sz="2300" spc="30" dirty="0">
                <a:solidFill>
                  <a:srgbClr val="0073AE"/>
                </a:solidFill>
                <a:latin typeface="Calibri"/>
                <a:cs typeface="Calibri"/>
              </a:rPr>
              <a:t>dictated  by </a:t>
            </a:r>
            <a:r>
              <a:rPr sz="2300" spc="-35" dirty="0">
                <a:solidFill>
                  <a:srgbClr val="0073AE"/>
                </a:solidFill>
                <a:latin typeface="Calibri"/>
                <a:cs typeface="Calibri"/>
              </a:rPr>
              <a:t>how </a:t>
            </a:r>
            <a:r>
              <a:rPr sz="2300" spc="65" dirty="0">
                <a:solidFill>
                  <a:srgbClr val="0073AE"/>
                </a:solidFill>
                <a:latin typeface="Calibri"/>
                <a:cs typeface="Calibri"/>
              </a:rPr>
              <a:t>many </a:t>
            </a:r>
            <a:r>
              <a:rPr sz="2300" spc="-35" dirty="0">
                <a:solidFill>
                  <a:srgbClr val="0073AE"/>
                </a:solidFill>
                <a:latin typeface="Calibri"/>
                <a:cs typeface="Calibri"/>
              </a:rPr>
              <a:t>interpreters </a:t>
            </a:r>
            <a:r>
              <a:rPr sz="2300" spc="-25" dirty="0">
                <a:solidFill>
                  <a:srgbClr val="0073AE"/>
                </a:solidFill>
                <a:latin typeface="Calibri"/>
                <a:cs typeface="Calibri"/>
              </a:rPr>
              <a:t>the </a:t>
            </a:r>
            <a:r>
              <a:rPr sz="2300" spc="-10" dirty="0">
                <a:solidFill>
                  <a:srgbClr val="0073AE"/>
                </a:solidFill>
                <a:latin typeface="Calibri"/>
                <a:cs typeface="Calibri"/>
              </a:rPr>
              <a:t>event </a:t>
            </a:r>
            <a:r>
              <a:rPr sz="2300" spc="20" dirty="0">
                <a:solidFill>
                  <a:srgbClr val="0073AE"/>
                </a:solidFill>
                <a:latin typeface="Calibri"/>
                <a:cs typeface="Calibri"/>
              </a:rPr>
              <a:t>organisers </a:t>
            </a:r>
            <a:r>
              <a:rPr sz="2300" spc="120" dirty="0">
                <a:solidFill>
                  <a:srgbClr val="0073AE"/>
                </a:solidFill>
                <a:latin typeface="Calibri"/>
                <a:cs typeface="Calibri"/>
              </a:rPr>
              <a:t>can </a:t>
            </a:r>
            <a:r>
              <a:rPr sz="2300" spc="-10" dirty="0">
                <a:solidFill>
                  <a:srgbClr val="0073AE"/>
                </a:solidFill>
                <a:latin typeface="Calibri"/>
                <a:cs typeface="Calibri"/>
              </a:rPr>
              <a:t>afford</a:t>
            </a:r>
            <a:r>
              <a:rPr sz="2300" spc="-170" dirty="0">
                <a:solidFill>
                  <a:srgbClr val="0073AE"/>
                </a:solidFill>
                <a:latin typeface="Calibri"/>
                <a:cs typeface="Calibri"/>
              </a:rPr>
              <a:t> </a:t>
            </a:r>
            <a:r>
              <a:rPr sz="2300" spc="80" dirty="0">
                <a:solidFill>
                  <a:srgbClr val="0073AE"/>
                </a:solidFill>
                <a:latin typeface="Calibri"/>
                <a:cs typeface="Calibri"/>
              </a:rPr>
              <a:t>and  </a:t>
            </a:r>
            <a:r>
              <a:rPr sz="2300" spc="-25" dirty="0">
                <a:solidFill>
                  <a:srgbClr val="0073AE"/>
                </a:solidFill>
                <a:latin typeface="Calibri"/>
                <a:cs typeface="Calibri"/>
              </a:rPr>
              <a:t>the </a:t>
            </a:r>
            <a:r>
              <a:rPr sz="2300" dirty="0">
                <a:solidFill>
                  <a:srgbClr val="0073AE"/>
                </a:solidFill>
                <a:latin typeface="Calibri"/>
                <a:cs typeface="Calibri"/>
              </a:rPr>
              <a:t>availability </a:t>
            </a:r>
            <a:r>
              <a:rPr sz="2300" spc="-45" dirty="0">
                <a:solidFill>
                  <a:srgbClr val="0073AE"/>
                </a:solidFill>
                <a:latin typeface="Calibri"/>
                <a:cs typeface="Calibri"/>
              </a:rPr>
              <a:t>of </a:t>
            </a:r>
            <a:r>
              <a:rPr sz="2300" dirty="0">
                <a:solidFill>
                  <a:srgbClr val="0073AE"/>
                </a:solidFill>
                <a:latin typeface="Calibri"/>
                <a:cs typeface="Calibri"/>
              </a:rPr>
              <a:t>those </a:t>
            </a:r>
            <a:r>
              <a:rPr sz="2300" spc="-20" dirty="0">
                <a:solidFill>
                  <a:srgbClr val="0073AE"/>
                </a:solidFill>
                <a:latin typeface="Calibri"/>
                <a:cs typeface="Calibri"/>
              </a:rPr>
              <a:t>they </a:t>
            </a:r>
            <a:r>
              <a:rPr sz="2300" spc="-10" dirty="0">
                <a:solidFill>
                  <a:srgbClr val="0073AE"/>
                </a:solidFill>
                <a:latin typeface="Calibri"/>
                <a:cs typeface="Calibri"/>
              </a:rPr>
              <a:t>want </a:t>
            </a:r>
            <a:r>
              <a:rPr sz="2300" spc="-50" dirty="0">
                <a:solidFill>
                  <a:srgbClr val="0073AE"/>
                </a:solidFill>
                <a:latin typeface="Calibri"/>
                <a:cs typeface="Calibri"/>
              </a:rPr>
              <a:t>to </a:t>
            </a:r>
            <a:r>
              <a:rPr sz="2300" spc="-65" dirty="0">
                <a:solidFill>
                  <a:srgbClr val="0073AE"/>
                </a:solidFill>
                <a:latin typeface="Calibri"/>
                <a:cs typeface="Calibri"/>
              </a:rPr>
              <a:t>enlist. </a:t>
            </a:r>
            <a:r>
              <a:rPr sz="2300" spc="-30" dirty="0">
                <a:solidFill>
                  <a:srgbClr val="0073AE"/>
                </a:solidFill>
                <a:latin typeface="Calibri"/>
                <a:cs typeface="Calibri"/>
              </a:rPr>
              <a:t>Usually </a:t>
            </a:r>
            <a:r>
              <a:rPr sz="2300" spc="-35" dirty="0">
                <a:solidFill>
                  <a:srgbClr val="0073AE"/>
                </a:solidFill>
                <a:latin typeface="Calibri"/>
                <a:cs typeface="Calibri"/>
              </a:rPr>
              <a:t>this </a:t>
            </a:r>
            <a:r>
              <a:rPr sz="2300" spc="-25" dirty="0">
                <a:solidFill>
                  <a:srgbClr val="0073AE"/>
                </a:solidFill>
                <a:latin typeface="Calibri"/>
                <a:cs typeface="Calibri"/>
              </a:rPr>
              <a:t>results  </a:t>
            </a:r>
            <a:r>
              <a:rPr sz="2300" spc="-55" dirty="0">
                <a:solidFill>
                  <a:srgbClr val="0073AE"/>
                </a:solidFill>
                <a:latin typeface="Calibri"/>
                <a:cs typeface="Calibri"/>
              </a:rPr>
              <a:t>in </a:t>
            </a:r>
            <a:r>
              <a:rPr sz="2300" spc="-30" dirty="0">
                <a:solidFill>
                  <a:srgbClr val="0073AE"/>
                </a:solidFill>
                <a:latin typeface="Calibri"/>
                <a:cs typeface="Calibri"/>
              </a:rPr>
              <a:t>only </a:t>
            </a:r>
            <a:r>
              <a:rPr sz="2300" spc="-25" dirty="0">
                <a:solidFill>
                  <a:srgbClr val="0073AE"/>
                </a:solidFill>
                <a:latin typeface="Calibri"/>
                <a:cs typeface="Calibri"/>
              </a:rPr>
              <a:t>the </a:t>
            </a:r>
            <a:r>
              <a:rPr sz="2300" spc="15" dirty="0">
                <a:solidFill>
                  <a:srgbClr val="0073AE"/>
                </a:solidFill>
                <a:latin typeface="Calibri"/>
                <a:cs typeface="Calibri"/>
              </a:rPr>
              <a:t>most </a:t>
            </a:r>
            <a:r>
              <a:rPr sz="2300" spc="65" dirty="0">
                <a:solidFill>
                  <a:srgbClr val="0073AE"/>
                </a:solidFill>
                <a:latin typeface="Calibri"/>
                <a:cs typeface="Calibri"/>
              </a:rPr>
              <a:t>common </a:t>
            </a:r>
            <a:r>
              <a:rPr sz="2300" spc="80" dirty="0">
                <a:solidFill>
                  <a:srgbClr val="0073AE"/>
                </a:solidFill>
                <a:latin typeface="Calibri"/>
                <a:cs typeface="Calibri"/>
              </a:rPr>
              <a:t>languages </a:t>
            </a:r>
            <a:r>
              <a:rPr sz="2300" spc="40" dirty="0">
                <a:solidFill>
                  <a:srgbClr val="0073AE"/>
                </a:solidFill>
                <a:latin typeface="Calibri"/>
                <a:cs typeface="Calibri"/>
              </a:rPr>
              <a:t>being</a:t>
            </a:r>
            <a:r>
              <a:rPr sz="2300" spc="-85" dirty="0">
                <a:solidFill>
                  <a:srgbClr val="0073AE"/>
                </a:solidFill>
                <a:latin typeface="Calibri"/>
                <a:cs typeface="Calibri"/>
              </a:rPr>
              <a:t> </a:t>
            </a:r>
            <a:r>
              <a:rPr sz="2300" spc="-50" dirty="0">
                <a:solidFill>
                  <a:srgbClr val="0073AE"/>
                </a:solidFill>
                <a:latin typeface="Calibri"/>
                <a:cs typeface="Calibri"/>
              </a:rPr>
              <a:t>offered.</a:t>
            </a:r>
            <a:endParaRPr sz="2300" dirty="0">
              <a:solidFill>
                <a:srgbClr val="0073AE"/>
              </a:solidFill>
              <a:latin typeface="Calibri"/>
              <a:cs typeface="Calibri"/>
            </a:endParaRPr>
          </a:p>
        </p:txBody>
      </p:sp>
      <p:sp>
        <p:nvSpPr>
          <p:cNvPr id="6" name="object 6"/>
          <p:cNvSpPr txBox="1"/>
          <p:nvPr/>
        </p:nvSpPr>
        <p:spPr>
          <a:xfrm>
            <a:off x="11536686" y="2694667"/>
            <a:ext cx="7230745" cy="1219200"/>
          </a:xfrm>
          <a:prstGeom prst="rect">
            <a:avLst/>
          </a:prstGeom>
        </p:spPr>
        <p:txBody>
          <a:bodyPr vert="horz" wrap="square" lIns="0" tIns="12700" rIns="0" bIns="0" rtlCol="0">
            <a:spAutoFit/>
          </a:bodyPr>
          <a:lstStyle/>
          <a:p>
            <a:pPr marL="355600" marR="5080" indent="-342900" algn="just">
              <a:lnSpc>
                <a:spcPct val="113500"/>
              </a:lnSpc>
              <a:spcBef>
                <a:spcPts val="100"/>
              </a:spcBef>
              <a:buFont typeface="Arial" panose="020B0604020202020204" pitchFamily="34" charset="0"/>
              <a:buChar char="•"/>
            </a:pPr>
            <a:r>
              <a:rPr sz="2300" spc="-20" dirty="0">
                <a:solidFill>
                  <a:srgbClr val="0073AE"/>
                </a:solidFill>
                <a:latin typeface="Calibri"/>
                <a:cs typeface="Calibri"/>
              </a:rPr>
              <a:t>Event</a:t>
            </a:r>
            <a:r>
              <a:rPr sz="2300" spc="-30" dirty="0">
                <a:solidFill>
                  <a:srgbClr val="0073AE"/>
                </a:solidFill>
                <a:latin typeface="Calibri"/>
                <a:cs typeface="Calibri"/>
              </a:rPr>
              <a:t> </a:t>
            </a:r>
            <a:r>
              <a:rPr sz="2300" spc="45" dirty="0">
                <a:solidFill>
                  <a:srgbClr val="0073AE"/>
                </a:solidFill>
                <a:latin typeface="Calibri"/>
                <a:cs typeface="Calibri"/>
              </a:rPr>
              <a:t>organisers</a:t>
            </a:r>
            <a:r>
              <a:rPr sz="2300" spc="-30" dirty="0">
                <a:solidFill>
                  <a:srgbClr val="0073AE"/>
                </a:solidFill>
                <a:latin typeface="Calibri"/>
                <a:cs typeface="Calibri"/>
              </a:rPr>
              <a:t> </a:t>
            </a:r>
            <a:r>
              <a:rPr sz="2300" spc="90" dirty="0">
                <a:solidFill>
                  <a:srgbClr val="0073AE"/>
                </a:solidFill>
                <a:latin typeface="Calibri"/>
                <a:cs typeface="Calibri"/>
              </a:rPr>
              <a:t>and</a:t>
            </a:r>
            <a:r>
              <a:rPr sz="2300" spc="-25" dirty="0">
                <a:solidFill>
                  <a:srgbClr val="0073AE"/>
                </a:solidFill>
                <a:latin typeface="Calibri"/>
                <a:cs typeface="Calibri"/>
              </a:rPr>
              <a:t> </a:t>
            </a:r>
            <a:r>
              <a:rPr sz="2300" spc="95" dirty="0">
                <a:solidFill>
                  <a:srgbClr val="0073AE"/>
                </a:solidFill>
                <a:latin typeface="Calibri"/>
                <a:cs typeface="Calibri"/>
              </a:rPr>
              <a:t>managers</a:t>
            </a:r>
            <a:r>
              <a:rPr sz="2300" spc="-30" dirty="0">
                <a:solidFill>
                  <a:srgbClr val="0073AE"/>
                </a:solidFill>
                <a:latin typeface="Calibri"/>
                <a:cs typeface="Calibri"/>
              </a:rPr>
              <a:t> </a:t>
            </a:r>
            <a:r>
              <a:rPr sz="2300" spc="120" dirty="0">
                <a:solidFill>
                  <a:srgbClr val="0073AE"/>
                </a:solidFill>
                <a:latin typeface="Calibri"/>
                <a:cs typeface="Calibri"/>
              </a:rPr>
              <a:t>can</a:t>
            </a:r>
            <a:r>
              <a:rPr sz="2300" spc="-30" dirty="0">
                <a:solidFill>
                  <a:srgbClr val="0073AE"/>
                </a:solidFill>
                <a:latin typeface="Calibri"/>
                <a:cs typeface="Calibri"/>
              </a:rPr>
              <a:t> </a:t>
            </a:r>
            <a:r>
              <a:rPr sz="2300" spc="55" dirty="0">
                <a:solidFill>
                  <a:srgbClr val="0073AE"/>
                </a:solidFill>
                <a:latin typeface="Calibri"/>
                <a:cs typeface="Calibri"/>
              </a:rPr>
              <a:t>expand</a:t>
            </a:r>
            <a:r>
              <a:rPr sz="2300" spc="-25" dirty="0">
                <a:solidFill>
                  <a:srgbClr val="0073AE"/>
                </a:solidFill>
                <a:latin typeface="Calibri"/>
                <a:cs typeface="Calibri"/>
              </a:rPr>
              <a:t> their</a:t>
            </a:r>
            <a:r>
              <a:rPr sz="2300" spc="-30" dirty="0">
                <a:solidFill>
                  <a:srgbClr val="0073AE"/>
                </a:solidFill>
                <a:latin typeface="Calibri"/>
                <a:cs typeface="Calibri"/>
              </a:rPr>
              <a:t> </a:t>
            </a:r>
            <a:r>
              <a:rPr sz="2300" spc="25" dirty="0">
                <a:solidFill>
                  <a:srgbClr val="0073AE"/>
                </a:solidFill>
                <a:latin typeface="Calibri"/>
                <a:cs typeface="Calibri"/>
              </a:rPr>
              <a:t>selection  </a:t>
            </a:r>
            <a:r>
              <a:rPr sz="2300" spc="10" dirty="0">
                <a:solidFill>
                  <a:srgbClr val="0073AE"/>
                </a:solidFill>
                <a:latin typeface="Calibri"/>
                <a:cs typeface="Calibri"/>
              </a:rPr>
              <a:t>criteria</a:t>
            </a:r>
            <a:r>
              <a:rPr sz="2300" spc="-30" dirty="0">
                <a:solidFill>
                  <a:srgbClr val="0073AE"/>
                </a:solidFill>
                <a:latin typeface="Calibri"/>
                <a:cs typeface="Calibri"/>
              </a:rPr>
              <a:t> </a:t>
            </a:r>
            <a:r>
              <a:rPr sz="2300" spc="90" dirty="0">
                <a:solidFill>
                  <a:srgbClr val="0073AE"/>
                </a:solidFill>
                <a:latin typeface="Calibri"/>
                <a:cs typeface="Calibri"/>
              </a:rPr>
              <a:t>and</a:t>
            </a:r>
            <a:r>
              <a:rPr sz="2300" spc="-25" dirty="0">
                <a:solidFill>
                  <a:srgbClr val="0073AE"/>
                </a:solidFill>
                <a:latin typeface="Calibri"/>
                <a:cs typeface="Calibri"/>
              </a:rPr>
              <a:t> </a:t>
            </a:r>
            <a:r>
              <a:rPr sz="2300" spc="40" dirty="0">
                <a:solidFill>
                  <a:srgbClr val="0073AE"/>
                </a:solidFill>
                <a:latin typeface="Calibri"/>
                <a:cs typeface="Calibri"/>
              </a:rPr>
              <a:t>source</a:t>
            </a:r>
            <a:r>
              <a:rPr sz="2300" spc="-25" dirty="0">
                <a:solidFill>
                  <a:srgbClr val="0073AE"/>
                </a:solidFill>
                <a:latin typeface="Calibri"/>
                <a:cs typeface="Calibri"/>
              </a:rPr>
              <a:t> </a:t>
            </a:r>
            <a:r>
              <a:rPr sz="2300" spc="20" dirty="0">
                <a:solidFill>
                  <a:srgbClr val="0073AE"/>
                </a:solidFill>
                <a:latin typeface="Calibri"/>
                <a:cs typeface="Calibri"/>
              </a:rPr>
              <a:t>more</a:t>
            </a:r>
            <a:r>
              <a:rPr sz="2300" spc="-30" dirty="0">
                <a:solidFill>
                  <a:srgbClr val="0073AE"/>
                </a:solidFill>
                <a:latin typeface="Calibri"/>
                <a:cs typeface="Calibri"/>
              </a:rPr>
              <a:t> </a:t>
            </a:r>
            <a:r>
              <a:rPr sz="2300" spc="-10" dirty="0">
                <a:solidFill>
                  <a:srgbClr val="0073AE"/>
                </a:solidFill>
                <a:latin typeface="Calibri"/>
                <a:cs typeface="Calibri"/>
              </a:rPr>
              <a:t>interpreters</a:t>
            </a:r>
            <a:r>
              <a:rPr sz="2300" spc="-25" dirty="0">
                <a:solidFill>
                  <a:srgbClr val="0073AE"/>
                </a:solidFill>
                <a:latin typeface="Calibri"/>
                <a:cs typeface="Calibri"/>
              </a:rPr>
              <a:t> </a:t>
            </a:r>
            <a:r>
              <a:rPr sz="2300" spc="-5" dirty="0">
                <a:solidFill>
                  <a:srgbClr val="0073AE"/>
                </a:solidFill>
                <a:latin typeface="Calibri"/>
                <a:cs typeface="Calibri"/>
              </a:rPr>
              <a:t>in</a:t>
            </a:r>
            <a:r>
              <a:rPr sz="2300" spc="-25" dirty="0">
                <a:solidFill>
                  <a:srgbClr val="0073AE"/>
                </a:solidFill>
                <a:latin typeface="Calibri"/>
                <a:cs typeface="Calibri"/>
              </a:rPr>
              <a:t> </a:t>
            </a:r>
            <a:r>
              <a:rPr sz="2300" spc="100" dirty="0">
                <a:solidFill>
                  <a:srgbClr val="0073AE"/>
                </a:solidFill>
                <a:latin typeface="Calibri"/>
                <a:cs typeface="Calibri"/>
              </a:rPr>
              <a:t>advance</a:t>
            </a:r>
            <a:r>
              <a:rPr sz="2300" spc="-30" dirty="0">
                <a:solidFill>
                  <a:srgbClr val="0073AE"/>
                </a:solidFill>
                <a:latin typeface="Calibri"/>
                <a:cs typeface="Calibri"/>
              </a:rPr>
              <a:t> </a:t>
            </a:r>
            <a:r>
              <a:rPr sz="2300" spc="-40" dirty="0">
                <a:solidFill>
                  <a:srgbClr val="0073AE"/>
                </a:solidFill>
                <a:latin typeface="Calibri"/>
                <a:cs typeface="Calibri"/>
              </a:rPr>
              <a:t>or</a:t>
            </a:r>
            <a:r>
              <a:rPr sz="2300" spc="-25" dirty="0">
                <a:solidFill>
                  <a:srgbClr val="0073AE"/>
                </a:solidFill>
                <a:latin typeface="Calibri"/>
                <a:cs typeface="Calibri"/>
              </a:rPr>
              <a:t> </a:t>
            </a:r>
            <a:r>
              <a:rPr sz="2300" spc="55" dirty="0">
                <a:solidFill>
                  <a:srgbClr val="0073AE"/>
                </a:solidFill>
                <a:latin typeface="Calibri"/>
                <a:cs typeface="Calibri"/>
              </a:rPr>
              <a:t>at</a:t>
            </a:r>
            <a:r>
              <a:rPr sz="2300" spc="-25" dirty="0">
                <a:solidFill>
                  <a:srgbClr val="0073AE"/>
                </a:solidFill>
                <a:latin typeface="Calibri"/>
                <a:cs typeface="Calibri"/>
              </a:rPr>
              <a:t> </a:t>
            </a:r>
            <a:r>
              <a:rPr sz="2300" spc="-5" dirty="0">
                <a:solidFill>
                  <a:srgbClr val="0073AE"/>
                </a:solidFill>
                <a:latin typeface="Calibri"/>
                <a:cs typeface="Calibri"/>
              </a:rPr>
              <a:t>short  notice.</a:t>
            </a:r>
            <a:endParaRPr sz="2300" dirty="0">
              <a:solidFill>
                <a:srgbClr val="0073AE"/>
              </a:solidFill>
              <a:latin typeface="Calibri"/>
              <a:cs typeface="Calibri"/>
            </a:endParaRPr>
          </a:p>
        </p:txBody>
      </p:sp>
      <p:sp>
        <p:nvSpPr>
          <p:cNvPr id="7" name="object 7"/>
          <p:cNvSpPr txBox="1"/>
          <p:nvPr/>
        </p:nvSpPr>
        <p:spPr>
          <a:xfrm>
            <a:off x="11508746" y="4166146"/>
            <a:ext cx="7428230" cy="1603837"/>
          </a:xfrm>
          <a:prstGeom prst="rect">
            <a:avLst/>
          </a:prstGeom>
        </p:spPr>
        <p:txBody>
          <a:bodyPr vert="horz" wrap="square" lIns="0" tIns="12700" rIns="0" bIns="0" rtlCol="0">
            <a:spAutoFit/>
          </a:bodyPr>
          <a:lstStyle/>
          <a:p>
            <a:pPr marL="355600" marR="5080" indent="-342900" algn="just">
              <a:lnSpc>
                <a:spcPct val="113500"/>
              </a:lnSpc>
              <a:spcBef>
                <a:spcPts val="100"/>
              </a:spcBef>
              <a:buFont typeface="Arial" panose="020B0604020202020204" pitchFamily="34" charset="0"/>
              <a:buChar char="•"/>
            </a:pPr>
            <a:r>
              <a:rPr sz="2300" spc="-60" dirty="0">
                <a:solidFill>
                  <a:srgbClr val="0073AE"/>
                </a:solidFill>
                <a:latin typeface="Calibri"/>
                <a:cs typeface="Calibri"/>
              </a:rPr>
              <a:t>With </a:t>
            </a:r>
            <a:r>
              <a:rPr sz="2300" spc="-10" dirty="0">
                <a:solidFill>
                  <a:srgbClr val="0073AE"/>
                </a:solidFill>
                <a:latin typeface="Calibri"/>
                <a:cs typeface="Calibri"/>
              </a:rPr>
              <a:t>the </a:t>
            </a:r>
            <a:r>
              <a:rPr sz="2300" spc="40" dirty="0">
                <a:solidFill>
                  <a:srgbClr val="0073AE"/>
                </a:solidFill>
                <a:latin typeface="Calibri"/>
                <a:cs typeface="Calibri"/>
              </a:rPr>
              <a:t>monies </a:t>
            </a:r>
            <a:r>
              <a:rPr sz="2300" spc="90" dirty="0">
                <a:solidFill>
                  <a:srgbClr val="0073AE"/>
                </a:solidFill>
                <a:latin typeface="Calibri"/>
                <a:cs typeface="Calibri"/>
              </a:rPr>
              <a:t>saved </a:t>
            </a:r>
            <a:r>
              <a:rPr sz="2300" spc="5" dirty="0">
                <a:solidFill>
                  <a:srgbClr val="0073AE"/>
                </a:solidFill>
                <a:latin typeface="Calibri"/>
                <a:cs typeface="Calibri"/>
              </a:rPr>
              <a:t>on </a:t>
            </a:r>
            <a:r>
              <a:rPr sz="2300" spc="15" dirty="0">
                <a:solidFill>
                  <a:srgbClr val="0073AE"/>
                </a:solidFill>
                <a:latin typeface="Calibri"/>
                <a:cs typeface="Calibri"/>
              </a:rPr>
              <a:t>travel </a:t>
            </a:r>
            <a:r>
              <a:rPr sz="2300" spc="90" dirty="0">
                <a:solidFill>
                  <a:srgbClr val="0073AE"/>
                </a:solidFill>
                <a:latin typeface="Calibri"/>
                <a:cs typeface="Calibri"/>
              </a:rPr>
              <a:t>and </a:t>
            </a:r>
            <a:r>
              <a:rPr sz="2300" spc="55" dirty="0">
                <a:solidFill>
                  <a:srgbClr val="0073AE"/>
                </a:solidFill>
                <a:latin typeface="Calibri"/>
                <a:cs typeface="Calibri"/>
              </a:rPr>
              <a:t>accommodation,</a:t>
            </a:r>
            <a:r>
              <a:rPr sz="2300" spc="-370" dirty="0">
                <a:solidFill>
                  <a:srgbClr val="0073AE"/>
                </a:solidFill>
                <a:latin typeface="Calibri"/>
                <a:cs typeface="Calibri"/>
              </a:rPr>
              <a:t> </a:t>
            </a:r>
            <a:r>
              <a:rPr sz="2300" spc="10" dirty="0">
                <a:solidFill>
                  <a:srgbClr val="0073AE"/>
                </a:solidFill>
                <a:latin typeface="Calibri"/>
                <a:cs typeface="Calibri"/>
              </a:rPr>
              <a:t>event  </a:t>
            </a:r>
            <a:r>
              <a:rPr sz="2300" spc="45" dirty="0">
                <a:solidFill>
                  <a:srgbClr val="0073AE"/>
                </a:solidFill>
                <a:latin typeface="Calibri"/>
                <a:cs typeface="Calibri"/>
              </a:rPr>
              <a:t>organisers</a:t>
            </a:r>
            <a:r>
              <a:rPr sz="2300" spc="-25" dirty="0">
                <a:solidFill>
                  <a:srgbClr val="0073AE"/>
                </a:solidFill>
                <a:latin typeface="Calibri"/>
                <a:cs typeface="Calibri"/>
              </a:rPr>
              <a:t> </a:t>
            </a:r>
            <a:r>
              <a:rPr sz="2300" spc="90" dirty="0">
                <a:solidFill>
                  <a:srgbClr val="0073AE"/>
                </a:solidFill>
                <a:latin typeface="Calibri"/>
                <a:cs typeface="Calibri"/>
              </a:rPr>
              <a:t>and</a:t>
            </a:r>
            <a:r>
              <a:rPr sz="2300" spc="-20" dirty="0">
                <a:solidFill>
                  <a:srgbClr val="0073AE"/>
                </a:solidFill>
                <a:latin typeface="Calibri"/>
                <a:cs typeface="Calibri"/>
              </a:rPr>
              <a:t> </a:t>
            </a:r>
            <a:r>
              <a:rPr sz="2300" spc="95" dirty="0">
                <a:solidFill>
                  <a:srgbClr val="0073AE"/>
                </a:solidFill>
                <a:latin typeface="Calibri"/>
                <a:cs typeface="Calibri"/>
              </a:rPr>
              <a:t>managers</a:t>
            </a:r>
            <a:r>
              <a:rPr sz="2300" spc="-25" dirty="0">
                <a:solidFill>
                  <a:srgbClr val="0073AE"/>
                </a:solidFill>
                <a:latin typeface="Calibri"/>
                <a:cs typeface="Calibri"/>
              </a:rPr>
              <a:t> </a:t>
            </a:r>
            <a:r>
              <a:rPr sz="2300" spc="120" dirty="0">
                <a:solidFill>
                  <a:srgbClr val="0073AE"/>
                </a:solidFill>
                <a:latin typeface="Calibri"/>
                <a:cs typeface="Calibri"/>
              </a:rPr>
              <a:t>can</a:t>
            </a:r>
            <a:r>
              <a:rPr sz="2300" spc="-20" dirty="0">
                <a:solidFill>
                  <a:srgbClr val="0073AE"/>
                </a:solidFill>
                <a:latin typeface="Calibri"/>
                <a:cs typeface="Calibri"/>
              </a:rPr>
              <a:t> </a:t>
            </a:r>
            <a:r>
              <a:rPr sz="2300" spc="60" dirty="0">
                <a:solidFill>
                  <a:srgbClr val="0073AE"/>
                </a:solidFill>
                <a:latin typeface="Calibri"/>
                <a:cs typeface="Calibri"/>
              </a:rPr>
              <a:t>spend</a:t>
            </a:r>
            <a:r>
              <a:rPr sz="2300" spc="-25" dirty="0">
                <a:solidFill>
                  <a:srgbClr val="0073AE"/>
                </a:solidFill>
                <a:latin typeface="Calibri"/>
                <a:cs typeface="Calibri"/>
              </a:rPr>
              <a:t> </a:t>
            </a:r>
            <a:r>
              <a:rPr sz="2300" spc="20" dirty="0">
                <a:solidFill>
                  <a:srgbClr val="0073AE"/>
                </a:solidFill>
                <a:latin typeface="Calibri"/>
                <a:cs typeface="Calibri"/>
              </a:rPr>
              <a:t>more</a:t>
            </a:r>
            <a:r>
              <a:rPr sz="2300" spc="-20" dirty="0">
                <a:solidFill>
                  <a:srgbClr val="0073AE"/>
                </a:solidFill>
                <a:latin typeface="Calibri"/>
                <a:cs typeface="Calibri"/>
              </a:rPr>
              <a:t> </a:t>
            </a:r>
            <a:r>
              <a:rPr sz="2300" spc="5" dirty="0">
                <a:solidFill>
                  <a:srgbClr val="0073AE"/>
                </a:solidFill>
                <a:latin typeface="Calibri"/>
                <a:cs typeface="Calibri"/>
              </a:rPr>
              <a:t>on</a:t>
            </a:r>
            <a:r>
              <a:rPr sz="2300" spc="-25" dirty="0">
                <a:solidFill>
                  <a:srgbClr val="0073AE"/>
                </a:solidFill>
                <a:latin typeface="Calibri"/>
                <a:cs typeface="Calibri"/>
              </a:rPr>
              <a:t> </a:t>
            </a:r>
            <a:r>
              <a:rPr sz="2300" spc="15" dirty="0">
                <a:solidFill>
                  <a:srgbClr val="0073AE"/>
                </a:solidFill>
                <a:latin typeface="Calibri"/>
                <a:cs typeface="Calibri"/>
              </a:rPr>
              <a:t>hiring</a:t>
            </a:r>
            <a:r>
              <a:rPr sz="2300" spc="-20" dirty="0">
                <a:solidFill>
                  <a:srgbClr val="0073AE"/>
                </a:solidFill>
                <a:latin typeface="Calibri"/>
                <a:cs typeface="Calibri"/>
              </a:rPr>
              <a:t> </a:t>
            </a:r>
            <a:r>
              <a:rPr sz="2300" spc="-10" dirty="0">
                <a:solidFill>
                  <a:srgbClr val="0073AE"/>
                </a:solidFill>
                <a:latin typeface="Calibri"/>
                <a:cs typeface="Calibri"/>
              </a:rPr>
              <a:t>the</a:t>
            </a:r>
            <a:r>
              <a:rPr sz="2300" spc="-25" dirty="0">
                <a:solidFill>
                  <a:srgbClr val="0073AE"/>
                </a:solidFill>
                <a:latin typeface="Calibri"/>
                <a:cs typeface="Calibri"/>
              </a:rPr>
              <a:t> </a:t>
            </a:r>
            <a:r>
              <a:rPr sz="2300" spc="35" dirty="0">
                <a:solidFill>
                  <a:srgbClr val="0073AE"/>
                </a:solidFill>
                <a:latin typeface="Calibri"/>
                <a:cs typeface="Calibri"/>
              </a:rPr>
              <a:t>best  </a:t>
            </a:r>
            <a:r>
              <a:rPr sz="2300" spc="-10" dirty="0">
                <a:solidFill>
                  <a:srgbClr val="0073AE"/>
                </a:solidFill>
                <a:latin typeface="Calibri"/>
                <a:cs typeface="Calibri"/>
              </a:rPr>
              <a:t>interpreters </a:t>
            </a:r>
            <a:r>
              <a:rPr sz="2300" spc="90" dirty="0">
                <a:solidFill>
                  <a:srgbClr val="0073AE"/>
                </a:solidFill>
                <a:latin typeface="Calibri"/>
                <a:cs typeface="Calibri"/>
              </a:rPr>
              <a:t>and </a:t>
            </a:r>
            <a:r>
              <a:rPr sz="2300" spc="85" dirty="0">
                <a:solidFill>
                  <a:srgbClr val="0073AE"/>
                </a:solidFill>
                <a:latin typeface="Calibri"/>
                <a:cs typeface="Calibri"/>
              </a:rPr>
              <a:t>adding </a:t>
            </a:r>
            <a:r>
              <a:rPr sz="2300" spc="-35" dirty="0">
                <a:solidFill>
                  <a:srgbClr val="0073AE"/>
                </a:solidFill>
                <a:latin typeface="Calibri"/>
                <a:cs typeface="Calibri"/>
              </a:rPr>
              <a:t>to </a:t>
            </a:r>
            <a:r>
              <a:rPr sz="2300" spc="-25" dirty="0">
                <a:solidFill>
                  <a:srgbClr val="0073AE"/>
                </a:solidFill>
                <a:latin typeface="Calibri"/>
                <a:cs typeface="Calibri"/>
              </a:rPr>
              <a:t>their </a:t>
            </a:r>
            <a:r>
              <a:rPr sz="2300" spc="100" dirty="0">
                <a:solidFill>
                  <a:srgbClr val="0073AE"/>
                </a:solidFill>
                <a:latin typeface="Calibri"/>
                <a:cs typeface="Calibri"/>
              </a:rPr>
              <a:t>language</a:t>
            </a:r>
            <a:r>
              <a:rPr sz="2300" spc="-280" dirty="0">
                <a:solidFill>
                  <a:srgbClr val="0073AE"/>
                </a:solidFill>
                <a:latin typeface="Calibri"/>
                <a:cs typeface="Calibri"/>
              </a:rPr>
              <a:t> </a:t>
            </a:r>
            <a:r>
              <a:rPr sz="2300" spc="-5" dirty="0">
                <a:solidFill>
                  <a:srgbClr val="0073AE"/>
                </a:solidFill>
                <a:latin typeface="Calibri"/>
                <a:cs typeface="Calibri"/>
              </a:rPr>
              <a:t>offerings.</a:t>
            </a:r>
            <a:endParaRPr sz="2300" dirty="0">
              <a:solidFill>
                <a:srgbClr val="0073AE"/>
              </a:solidFill>
              <a:latin typeface="Calibri"/>
              <a:cs typeface="Calibri"/>
            </a:endParaRPr>
          </a:p>
        </p:txBody>
      </p:sp>
      <p:sp>
        <p:nvSpPr>
          <p:cNvPr id="8" name="object 8"/>
          <p:cNvSpPr txBox="1"/>
          <p:nvPr/>
        </p:nvSpPr>
        <p:spPr>
          <a:xfrm>
            <a:off x="11536686" y="6022263"/>
            <a:ext cx="7239634" cy="1219200"/>
          </a:xfrm>
          <a:prstGeom prst="rect">
            <a:avLst/>
          </a:prstGeom>
        </p:spPr>
        <p:txBody>
          <a:bodyPr vert="horz" wrap="square" lIns="0" tIns="12700" rIns="0" bIns="0" rtlCol="0">
            <a:spAutoFit/>
          </a:bodyPr>
          <a:lstStyle/>
          <a:p>
            <a:pPr marL="355600" marR="5080" indent="-342900" algn="just">
              <a:lnSpc>
                <a:spcPct val="113500"/>
              </a:lnSpc>
              <a:spcBef>
                <a:spcPts val="100"/>
              </a:spcBef>
              <a:buFont typeface="Arial" panose="020B0604020202020204" pitchFamily="34" charset="0"/>
              <a:buChar char="•"/>
            </a:pPr>
            <a:r>
              <a:rPr sz="2300" spc="-15" dirty="0">
                <a:solidFill>
                  <a:srgbClr val="0073AE"/>
                </a:solidFill>
                <a:latin typeface="Calibri"/>
                <a:cs typeface="Calibri"/>
              </a:rPr>
              <a:t>Interpreters </a:t>
            </a:r>
            <a:r>
              <a:rPr sz="2300" spc="120" dirty="0">
                <a:solidFill>
                  <a:srgbClr val="0073AE"/>
                </a:solidFill>
                <a:latin typeface="Calibri"/>
                <a:cs typeface="Calibri"/>
              </a:rPr>
              <a:t>can </a:t>
            </a:r>
            <a:r>
              <a:rPr sz="2300" spc="35" dirty="0">
                <a:solidFill>
                  <a:srgbClr val="0073AE"/>
                </a:solidFill>
                <a:latin typeface="Calibri"/>
                <a:cs typeface="Calibri"/>
              </a:rPr>
              <a:t>take </a:t>
            </a:r>
            <a:r>
              <a:rPr sz="2300" spc="5" dirty="0">
                <a:solidFill>
                  <a:srgbClr val="0073AE"/>
                </a:solidFill>
                <a:latin typeface="Calibri"/>
                <a:cs typeface="Calibri"/>
              </a:rPr>
              <a:t>on </a:t>
            </a:r>
            <a:r>
              <a:rPr sz="2300" spc="20" dirty="0">
                <a:solidFill>
                  <a:srgbClr val="0073AE"/>
                </a:solidFill>
                <a:latin typeface="Calibri"/>
                <a:cs typeface="Calibri"/>
              </a:rPr>
              <a:t>more </a:t>
            </a:r>
            <a:r>
              <a:rPr sz="2300" spc="80" dirty="0">
                <a:solidFill>
                  <a:srgbClr val="0073AE"/>
                </a:solidFill>
                <a:latin typeface="Calibri"/>
                <a:cs typeface="Calibri"/>
              </a:rPr>
              <a:t>engagements </a:t>
            </a:r>
            <a:r>
              <a:rPr sz="2300" spc="145" dirty="0">
                <a:solidFill>
                  <a:srgbClr val="0073AE"/>
                </a:solidFill>
                <a:latin typeface="Calibri"/>
                <a:cs typeface="Calibri"/>
              </a:rPr>
              <a:t>as </a:t>
            </a:r>
            <a:r>
              <a:rPr sz="2300" spc="10" dirty="0">
                <a:solidFill>
                  <a:srgbClr val="0073AE"/>
                </a:solidFill>
                <a:latin typeface="Calibri"/>
                <a:cs typeface="Calibri"/>
              </a:rPr>
              <a:t>they </a:t>
            </a:r>
            <a:r>
              <a:rPr sz="2300" spc="40" dirty="0">
                <a:solidFill>
                  <a:srgbClr val="0073AE"/>
                </a:solidFill>
                <a:latin typeface="Calibri"/>
                <a:cs typeface="Calibri"/>
              </a:rPr>
              <a:t>don</a:t>
            </a:r>
            <a:r>
              <a:rPr sz="1300" spc="40" dirty="0">
                <a:solidFill>
                  <a:srgbClr val="0073AE"/>
                </a:solidFill>
                <a:latin typeface="Arial"/>
                <a:cs typeface="Arial"/>
              </a:rPr>
              <a:t>’</a:t>
            </a:r>
            <a:r>
              <a:rPr sz="2300" spc="40" dirty="0">
                <a:solidFill>
                  <a:srgbClr val="0073AE"/>
                </a:solidFill>
                <a:latin typeface="Calibri"/>
                <a:cs typeface="Calibri"/>
              </a:rPr>
              <a:t>t  </a:t>
            </a:r>
            <a:r>
              <a:rPr sz="2300" spc="35" dirty="0">
                <a:solidFill>
                  <a:srgbClr val="0073AE"/>
                </a:solidFill>
                <a:latin typeface="Calibri"/>
                <a:cs typeface="Calibri"/>
              </a:rPr>
              <a:t>need </a:t>
            </a:r>
            <a:r>
              <a:rPr sz="2300" spc="-35" dirty="0">
                <a:solidFill>
                  <a:srgbClr val="0073AE"/>
                </a:solidFill>
                <a:latin typeface="Calibri"/>
                <a:cs typeface="Calibri"/>
              </a:rPr>
              <a:t>to </a:t>
            </a:r>
            <a:r>
              <a:rPr sz="2300" spc="50" dirty="0">
                <a:solidFill>
                  <a:srgbClr val="0073AE"/>
                </a:solidFill>
                <a:latin typeface="Calibri"/>
                <a:cs typeface="Calibri"/>
              </a:rPr>
              <a:t>be </a:t>
            </a:r>
            <a:r>
              <a:rPr sz="2300" spc="65" dirty="0">
                <a:solidFill>
                  <a:srgbClr val="0073AE"/>
                </a:solidFill>
                <a:latin typeface="Calibri"/>
                <a:cs typeface="Calibri"/>
              </a:rPr>
              <a:t>on-site </a:t>
            </a:r>
            <a:r>
              <a:rPr sz="2300" spc="-35" dirty="0">
                <a:solidFill>
                  <a:srgbClr val="0073AE"/>
                </a:solidFill>
                <a:latin typeface="Calibri"/>
                <a:cs typeface="Calibri"/>
              </a:rPr>
              <a:t>to </a:t>
            </a:r>
            <a:r>
              <a:rPr sz="2300" spc="30" dirty="0">
                <a:solidFill>
                  <a:srgbClr val="0073AE"/>
                </a:solidFill>
                <a:latin typeface="Calibri"/>
                <a:cs typeface="Calibri"/>
              </a:rPr>
              <a:t>translate </a:t>
            </a:r>
            <a:r>
              <a:rPr sz="2300" spc="-5" dirty="0">
                <a:solidFill>
                  <a:srgbClr val="0073AE"/>
                </a:solidFill>
                <a:latin typeface="Calibri"/>
                <a:cs typeface="Calibri"/>
              </a:rPr>
              <a:t>content. </a:t>
            </a:r>
            <a:r>
              <a:rPr sz="2300" spc="10" dirty="0">
                <a:solidFill>
                  <a:srgbClr val="0073AE"/>
                </a:solidFill>
                <a:latin typeface="Calibri"/>
                <a:cs typeface="Calibri"/>
              </a:rPr>
              <a:t>They </a:t>
            </a:r>
            <a:r>
              <a:rPr sz="2300" spc="120" dirty="0">
                <a:solidFill>
                  <a:srgbClr val="0073AE"/>
                </a:solidFill>
                <a:latin typeface="Calibri"/>
                <a:cs typeface="Calibri"/>
              </a:rPr>
              <a:t>can</a:t>
            </a:r>
            <a:r>
              <a:rPr sz="2300" spc="-355" dirty="0">
                <a:solidFill>
                  <a:srgbClr val="0073AE"/>
                </a:solidFill>
                <a:latin typeface="Calibri"/>
                <a:cs typeface="Calibri"/>
              </a:rPr>
              <a:t> </a:t>
            </a:r>
            <a:r>
              <a:rPr sz="2300" spc="-40" dirty="0">
                <a:solidFill>
                  <a:srgbClr val="0073AE"/>
                </a:solidFill>
                <a:latin typeface="Calibri"/>
                <a:cs typeface="Calibri"/>
              </a:rPr>
              <a:t>work </a:t>
            </a:r>
            <a:r>
              <a:rPr sz="2300" spc="-5" dirty="0">
                <a:solidFill>
                  <a:srgbClr val="0073AE"/>
                </a:solidFill>
                <a:latin typeface="Calibri"/>
                <a:cs typeface="Calibri"/>
              </a:rPr>
              <a:t>from  </a:t>
            </a:r>
            <a:r>
              <a:rPr sz="2300" spc="-10" dirty="0">
                <a:solidFill>
                  <a:srgbClr val="0073AE"/>
                </a:solidFill>
                <a:latin typeface="Calibri"/>
                <a:cs typeface="Calibri"/>
              </a:rPr>
              <a:t>wherever </a:t>
            </a:r>
            <a:r>
              <a:rPr sz="2300" spc="10" dirty="0">
                <a:solidFill>
                  <a:srgbClr val="0073AE"/>
                </a:solidFill>
                <a:latin typeface="Calibri"/>
                <a:cs typeface="Calibri"/>
              </a:rPr>
              <a:t>they</a:t>
            </a:r>
            <a:r>
              <a:rPr sz="2300" spc="-55" dirty="0">
                <a:solidFill>
                  <a:srgbClr val="0073AE"/>
                </a:solidFill>
                <a:latin typeface="Calibri"/>
                <a:cs typeface="Calibri"/>
              </a:rPr>
              <a:t> </a:t>
            </a:r>
            <a:r>
              <a:rPr sz="2300" dirty="0">
                <a:solidFill>
                  <a:srgbClr val="0073AE"/>
                </a:solidFill>
                <a:latin typeface="Calibri"/>
                <a:cs typeface="Calibri"/>
              </a:rPr>
              <a:t>are.</a:t>
            </a:r>
          </a:p>
        </p:txBody>
      </p:sp>
      <p:sp>
        <p:nvSpPr>
          <p:cNvPr id="9" name="object 9"/>
          <p:cNvSpPr txBox="1"/>
          <p:nvPr/>
        </p:nvSpPr>
        <p:spPr>
          <a:xfrm>
            <a:off x="11536686" y="7469390"/>
            <a:ext cx="7076440" cy="821690"/>
          </a:xfrm>
          <a:prstGeom prst="rect">
            <a:avLst/>
          </a:prstGeom>
        </p:spPr>
        <p:txBody>
          <a:bodyPr vert="horz" wrap="square" lIns="0" tIns="12700" rIns="0" bIns="0" rtlCol="0">
            <a:spAutoFit/>
          </a:bodyPr>
          <a:lstStyle/>
          <a:p>
            <a:pPr marL="355600" marR="5080" indent="-342900" algn="just">
              <a:lnSpc>
                <a:spcPct val="113500"/>
              </a:lnSpc>
              <a:spcBef>
                <a:spcPts val="100"/>
              </a:spcBef>
              <a:buFont typeface="Arial" panose="020B0604020202020204" pitchFamily="34" charset="0"/>
              <a:buChar char="•"/>
            </a:pPr>
            <a:r>
              <a:rPr sz="2300" spc="-90" dirty="0">
                <a:solidFill>
                  <a:srgbClr val="0073AE"/>
                </a:solidFill>
                <a:latin typeface="Calibri"/>
                <a:cs typeface="Calibri"/>
              </a:rPr>
              <a:t>More</a:t>
            </a:r>
            <a:r>
              <a:rPr sz="2300" spc="-30" dirty="0">
                <a:solidFill>
                  <a:srgbClr val="0073AE"/>
                </a:solidFill>
                <a:latin typeface="Calibri"/>
                <a:cs typeface="Calibri"/>
              </a:rPr>
              <a:t> </a:t>
            </a:r>
            <a:r>
              <a:rPr sz="2300" spc="25" dirty="0">
                <a:solidFill>
                  <a:srgbClr val="0073AE"/>
                </a:solidFill>
                <a:latin typeface="Calibri"/>
                <a:cs typeface="Calibri"/>
              </a:rPr>
              <a:t>diverse</a:t>
            </a:r>
            <a:r>
              <a:rPr sz="2300" spc="-30" dirty="0">
                <a:solidFill>
                  <a:srgbClr val="0073AE"/>
                </a:solidFill>
                <a:latin typeface="Calibri"/>
                <a:cs typeface="Calibri"/>
              </a:rPr>
              <a:t> </a:t>
            </a:r>
            <a:r>
              <a:rPr sz="2300" spc="65" dirty="0">
                <a:solidFill>
                  <a:srgbClr val="0073AE"/>
                </a:solidFill>
                <a:latin typeface="Calibri"/>
                <a:cs typeface="Calibri"/>
              </a:rPr>
              <a:t>audiences</a:t>
            </a:r>
            <a:r>
              <a:rPr sz="2300" spc="-30" dirty="0">
                <a:solidFill>
                  <a:srgbClr val="0073AE"/>
                </a:solidFill>
                <a:latin typeface="Calibri"/>
                <a:cs typeface="Calibri"/>
              </a:rPr>
              <a:t> </a:t>
            </a:r>
            <a:r>
              <a:rPr sz="2300" spc="120" dirty="0">
                <a:solidFill>
                  <a:srgbClr val="0073AE"/>
                </a:solidFill>
                <a:latin typeface="Calibri"/>
                <a:cs typeface="Calibri"/>
              </a:rPr>
              <a:t>can</a:t>
            </a:r>
            <a:r>
              <a:rPr sz="2300" spc="-30" dirty="0">
                <a:solidFill>
                  <a:srgbClr val="0073AE"/>
                </a:solidFill>
                <a:latin typeface="Calibri"/>
                <a:cs typeface="Calibri"/>
              </a:rPr>
              <a:t> </a:t>
            </a:r>
            <a:r>
              <a:rPr sz="2300" spc="40" dirty="0">
                <a:solidFill>
                  <a:srgbClr val="0073AE"/>
                </a:solidFill>
                <a:latin typeface="Calibri"/>
                <a:cs typeface="Calibri"/>
              </a:rPr>
              <a:t>participate</a:t>
            </a:r>
            <a:r>
              <a:rPr sz="2300" spc="-30" dirty="0">
                <a:solidFill>
                  <a:srgbClr val="0073AE"/>
                </a:solidFill>
                <a:latin typeface="Calibri"/>
                <a:cs typeface="Calibri"/>
              </a:rPr>
              <a:t> </a:t>
            </a:r>
            <a:r>
              <a:rPr sz="2300" spc="145" dirty="0">
                <a:solidFill>
                  <a:srgbClr val="0073AE"/>
                </a:solidFill>
                <a:latin typeface="Calibri"/>
                <a:cs typeface="Calibri"/>
              </a:rPr>
              <a:t>as</a:t>
            </a:r>
            <a:r>
              <a:rPr sz="2300" spc="-30" dirty="0">
                <a:solidFill>
                  <a:srgbClr val="0073AE"/>
                </a:solidFill>
                <a:latin typeface="Calibri"/>
                <a:cs typeface="Calibri"/>
              </a:rPr>
              <a:t> </a:t>
            </a:r>
            <a:r>
              <a:rPr sz="2300" spc="-15" dirty="0">
                <a:solidFill>
                  <a:srgbClr val="0073AE"/>
                </a:solidFill>
                <a:latin typeface="Calibri"/>
                <a:cs typeface="Calibri"/>
              </a:rPr>
              <a:t>there</a:t>
            </a:r>
            <a:r>
              <a:rPr sz="2300" spc="-30" dirty="0">
                <a:solidFill>
                  <a:srgbClr val="0073AE"/>
                </a:solidFill>
                <a:latin typeface="Calibri"/>
                <a:cs typeface="Calibri"/>
              </a:rPr>
              <a:t> </a:t>
            </a:r>
            <a:r>
              <a:rPr sz="2300" spc="45" dirty="0">
                <a:solidFill>
                  <a:srgbClr val="0073AE"/>
                </a:solidFill>
                <a:latin typeface="Calibri"/>
                <a:cs typeface="Calibri"/>
              </a:rPr>
              <a:t>are</a:t>
            </a:r>
            <a:r>
              <a:rPr sz="2300" spc="-30" dirty="0">
                <a:solidFill>
                  <a:srgbClr val="0073AE"/>
                </a:solidFill>
                <a:latin typeface="Calibri"/>
                <a:cs typeface="Calibri"/>
              </a:rPr>
              <a:t> </a:t>
            </a:r>
            <a:r>
              <a:rPr sz="2300" spc="20" dirty="0">
                <a:solidFill>
                  <a:srgbClr val="0073AE"/>
                </a:solidFill>
                <a:latin typeface="Calibri"/>
                <a:cs typeface="Calibri"/>
              </a:rPr>
              <a:t>more  </a:t>
            </a:r>
            <a:r>
              <a:rPr sz="2300" spc="100" dirty="0">
                <a:solidFill>
                  <a:srgbClr val="0073AE"/>
                </a:solidFill>
                <a:latin typeface="Calibri"/>
                <a:cs typeface="Calibri"/>
              </a:rPr>
              <a:t>languages </a:t>
            </a:r>
            <a:r>
              <a:rPr sz="2300" spc="-35" dirty="0">
                <a:solidFill>
                  <a:srgbClr val="0073AE"/>
                </a:solidFill>
                <a:latin typeface="Calibri"/>
                <a:cs typeface="Calibri"/>
              </a:rPr>
              <a:t>to </a:t>
            </a:r>
            <a:r>
              <a:rPr sz="2300" spc="50" dirty="0">
                <a:solidFill>
                  <a:srgbClr val="0073AE"/>
                </a:solidFill>
                <a:latin typeface="Calibri"/>
                <a:cs typeface="Calibri"/>
              </a:rPr>
              <a:t>choose</a:t>
            </a:r>
            <a:r>
              <a:rPr sz="2300" spc="-160" dirty="0">
                <a:solidFill>
                  <a:srgbClr val="0073AE"/>
                </a:solidFill>
                <a:latin typeface="Calibri"/>
                <a:cs typeface="Calibri"/>
              </a:rPr>
              <a:t> </a:t>
            </a:r>
            <a:r>
              <a:rPr sz="2300" spc="-30" dirty="0">
                <a:solidFill>
                  <a:srgbClr val="0073AE"/>
                </a:solidFill>
                <a:latin typeface="Calibri"/>
                <a:cs typeface="Calibri"/>
              </a:rPr>
              <a:t>from.</a:t>
            </a:r>
            <a:endParaRPr sz="2300" dirty="0">
              <a:solidFill>
                <a:srgbClr val="0073AE"/>
              </a:solidFill>
              <a:latin typeface="Calibri"/>
              <a:cs typeface="Calibri"/>
            </a:endParaRPr>
          </a:p>
        </p:txBody>
      </p:sp>
      <p:sp>
        <p:nvSpPr>
          <p:cNvPr id="14" name="object 14"/>
          <p:cNvSpPr txBox="1"/>
          <p:nvPr/>
        </p:nvSpPr>
        <p:spPr>
          <a:xfrm>
            <a:off x="0" y="2691017"/>
            <a:ext cx="9162415" cy="1288415"/>
          </a:xfrm>
          <a:prstGeom prst="rect">
            <a:avLst/>
          </a:prstGeom>
          <a:solidFill>
            <a:schemeClr val="accent1">
              <a:lumMod val="40000"/>
              <a:lumOff val="60000"/>
            </a:schemeClr>
          </a:solidFill>
        </p:spPr>
        <p:txBody>
          <a:bodyPr vert="horz" wrap="square" lIns="0" tIns="295910" rIns="0" bIns="0" rtlCol="0">
            <a:spAutoFit/>
          </a:bodyPr>
          <a:lstStyle/>
          <a:p>
            <a:pPr marL="837565">
              <a:lnSpc>
                <a:spcPct val="100000"/>
              </a:lnSpc>
              <a:spcBef>
                <a:spcPts val="2330"/>
              </a:spcBef>
            </a:pPr>
            <a:r>
              <a:rPr sz="3850" spc="-120" dirty="0">
                <a:solidFill>
                  <a:srgbClr val="FFFFFF"/>
                </a:solidFill>
                <a:latin typeface="Calibri"/>
                <a:cs typeface="Calibri"/>
              </a:rPr>
              <a:t>3. </a:t>
            </a:r>
            <a:r>
              <a:rPr sz="3850" spc="45" dirty="0">
                <a:solidFill>
                  <a:srgbClr val="FFFFFF"/>
                </a:solidFill>
                <a:latin typeface="Calibri"/>
                <a:cs typeface="Calibri"/>
              </a:rPr>
              <a:t>Remote </a:t>
            </a:r>
            <a:r>
              <a:rPr sz="3850" spc="15" dirty="0">
                <a:solidFill>
                  <a:srgbClr val="FFFFFF"/>
                </a:solidFill>
                <a:latin typeface="Calibri"/>
                <a:cs typeface="Calibri"/>
              </a:rPr>
              <a:t>interpretation</a:t>
            </a:r>
            <a:r>
              <a:rPr sz="3850" spc="-55" dirty="0">
                <a:solidFill>
                  <a:srgbClr val="FFFFFF"/>
                </a:solidFill>
                <a:latin typeface="Calibri"/>
                <a:cs typeface="Calibri"/>
              </a:rPr>
              <a:t> </a:t>
            </a:r>
            <a:r>
              <a:rPr sz="3850" spc="110" dirty="0">
                <a:solidFill>
                  <a:srgbClr val="FFFFFF"/>
                </a:solidFill>
                <a:latin typeface="Calibri"/>
                <a:cs typeface="Calibri"/>
              </a:rPr>
              <a:t>capabilities</a:t>
            </a:r>
            <a:endParaRPr sz="3850" dirty="0">
              <a:latin typeface="Calibri"/>
              <a:cs typeface="Calibri"/>
            </a:endParaRPr>
          </a:p>
        </p:txBody>
      </p:sp>
      <p:sp>
        <p:nvSpPr>
          <p:cNvPr id="15" name="object 15"/>
          <p:cNvSpPr txBox="1"/>
          <p:nvPr/>
        </p:nvSpPr>
        <p:spPr>
          <a:xfrm>
            <a:off x="11536686" y="988008"/>
            <a:ext cx="7400290" cy="1219200"/>
          </a:xfrm>
          <a:prstGeom prst="rect">
            <a:avLst/>
          </a:prstGeom>
        </p:spPr>
        <p:txBody>
          <a:bodyPr vert="horz" wrap="square" lIns="0" tIns="12700" rIns="0" bIns="0" rtlCol="0">
            <a:spAutoFit/>
          </a:bodyPr>
          <a:lstStyle/>
          <a:p>
            <a:pPr marL="12700" marR="5080" algn="just">
              <a:lnSpc>
                <a:spcPct val="113500"/>
              </a:lnSpc>
              <a:spcBef>
                <a:spcPts val="100"/>
              </a:spcBef>
            </a:pPr>
            <a:r>
              <a:rPr sz="2300" spc="-70" dirty="0">
                <a:solidFill>
                  <a:srgbClr val="0073AE"/>
                </a:solidFill>
                <a:latin typeface="Calibri"/>
                <a:cs typeface="Calibri"/>
              </a:rPr>
              <a:t>However, </a:t>
            </a:r>
            <a:r>
              <a:rPr sz="2300" spc="-75" dirty="0">
                <a:solidFill>
                  <a:srgbClr val="0073AE"/>
                </a:solidFill>
                <a:latin typeface="Calibri"/>
                <a:cs typeface="Calibri"/>
              </a:rPr>
              <a:t>with </a:t>
            </a:r>
            <a:r>
              <a:rPr lang="en-US" sz="2300" spc="-10" dirty="0">
                <a:solidFill>
                  <a:srgbClr val="0073AE"/>
                </a:solidFill>
                <a:latin typeface="Calibri"/>
                <a:cs typeface="Calibri"/>
              </a:rPr>
              <a:t>R</a:t>
            </a:r>
            <a:r>
              <a:rPr sz="2300" spc="-10" dirty="0">
                <a:solidFill>
                  <a:srgbClr val="0073AE"/>
                </a:solidFill>
                <a:latin typeface="Calibri"/>
                <a:cs typeface="Calibri"/>
              </a:rPr>
              <a:t>emote </a:t>
            </a:r>
            <a:r>
              <a:rPr lang="en-US" sz="2300" spc="10" dirty="0">
                <a:solidFill>
                  <a:srgbClr val="0073AE"/>
                </a:solidFill>
                <a:latin typeface="Calibri"/>
                <a:cs typeface="Calibri"/>
              </a:rPr>
              <a:t>S</a:t>
            </a:r>
            <a:r>
              <a:rPr sz="2300" spc="10" dirty="0">
                <a:solidFill>
                  <a:srgbClr val="0073AE"/>
                </a:solidFill>
                <a:latin typeface="Calibri"/>
                <a:cs typeface="Calibri"/>
              </a:rPr>
              <a:t>imultaneous </a:t>
            </a:r>
            <a:r>
              <a:rPr lang="en-US" sz="2300" spc="-30" dirty="0">
                <a:solidFill>
                  <a:srgbClr val="0073AE"/>
                </a:solidFill>
                <a:latin typeface="Calibri"/>
                <a:cs typeface="Calibri"/>
              </a:rPr>
              <a:t>I</a:t>
            </a:r>
            <a:r>
              <a:rPr sz="2300" spc="-30" dirty="0">
                <a:solidFill>
                  <a:srgbClr val="0073AE"/>
                </a:solidFill>
                <a:latin typeface="Calibri"/>
                <a:cs typeface="Calibri"/>
              </a:rPr>
              <a:t>nterpretation </a:t>
            </a:r>
            <a:r>
              <a:rPr sz="2300" spc="-55" dirty="0">
                <a:solidFill>
                  <a:srgbClr val="0073AE"/>
                </a:solidFill>
                <a:latin typeface="Calibri"/>
                <a:cs typeface="Calibri"/>
              </a:rPr>
              <a:t>(RSI),  </a:t>
            </a:r>
            <a:r>
              <a:rPr sz="2300" spc="-35" dirty="0">
                <a:solidFill>
                  <a:srgbClr val="0073AE"/>
                </a:solidFill>
                <a:latin typeface="Calibri"/>
                <a:cs typeface="Calibri"/>
              </a:rPr>
              <a:t>interpreters</a:t>
            </a:r>
            <a:r>
              <a:rPr sz="2300" spc="-5" dirty="0">
                <a:solidFill>
                  <a:srgbClr val="0073AE"/>
                </a:solidFill>
                <a:latin typeface="Calibri"/>
                <a:cs typeface="Calibri"/>
              </a:rPr>
              <a:t> </a:t>
            </a:r>
            <a:r>
              <a:rPr sz="2300" spc="120" dirty="0">
                <a:solidFill>
                  <a:srgbClr val="0073AE"/>
                </a:solidFill>
                <a:latin typeface="Calibri"/>
                <a:cs typeface="Calibri"/>
              </a:rPr>
              <a:t>can</a:t>
            </a:r>
            <a:r>
              <a:rPr sz="2300" spc="-5" dirty="0">
                <a:solidFill>
                  <a:srgbClr val="0073AE"/>
                </a:solidFill>
                <a:latin typeface="Calibri"/>
                <a:cs typeface="Calibri"/>
              </a:rPr>
              <a:t> </a:t>
            </a:r>
            <a:r>
              <a:rPr sz="2300" spc="-90" dirty="0">
                <a:solidFill>
                  <a:srgbClr val="0073AE"/>
                </a:solidFill>
                <a:latin typeface="Calibri"/>
                <a:cs typeface="Calibri"/>
              </a:rPr>
              <a:t>work</a:t>
            </a:r>
            <a:r>
              <a:rPr sz="2300" spc="-5" dirty="0">
                <a:solidFill>
                  <a:srgbClr val="0073AE"/>
                </a:solidFill>
                <a:latin typeface="Calibri"/>
                <a:cs typeface="Calibri"/>
              </a:rPr>
              <a:t> </a:t>
            </a:r>
            <a:r>
              <a:rPr sz="2300" spc="-20" dirty="0">
                <a:solidFill>
                  <a:srgbClr val="0073AE"/>
                </a:solidFill>
                <a:latin typeface="Calibri"/>
                <a:cs typeface="Calibri"/>
              </a:rPr>
              <a:t>remotely</a:t>
            </a:r>
            <a:r>
              <a:rPr sz="2300" spc="-5" dirty="0">
                <a:solidFill>
                  <a:srgbClr val="0073AE"/>
                </a:solidFill>
                <a:latin typeface="Calibri"/>
                <a:cs typeface="Calibri"/>
              </a:rPr>
              <a:t> </a:t>
            </a:r>
            <a:r>
              <a:rPr sz="1300" spc="505" dirty="0">
                <a:solidFill>
                  <a:srgbClr val="0073AE"/>
                </a:solidFill>
                <a:latin typeface="Arial"/>
                <a:cs typeface="Arial"/>
              </a:rPr>
              <a:t>–</a:t>
            </a:r>
            <a:r>
              <a:rPr sz="1300" spc="155" dirty="0">
                <a:solidFill>
                  <a:srgbClr val="0073AE"/>
                </a:solidFill>
                <a:latin typeface="Arial"/>
                <a:cs typeface="Arial"/>
              </a:rPr>
              <a:t> </a:t>
            </a:r>
            <a:r>
              <a:rPr sz="2300" spc="-25" dirty="0">
                <a:solidFill>
                  <a:srgbClr val="0073AE"/>
                </a:solidFill>
                <a:latin typeface="Calibri"/>
                <a:cs typeface="Calibri"/>
              </a:rPr>
              <a:t>from</a:t>
            </a:r>
            <a:r>
              <a:rPr sz="2300" spc="-5" dirty="0">
                <a:solidFill>
                  <a:srgbClr val="0073AE"/>
                </a:solidFill>
                <a:latin typeface="Calibri"/>
                <a:cs typeface="Calibri"/>
              </a:rPr>
              <a:t> </a:t>
            </a:r>
            <a:r>
              <a:rPr sz="2300" dirty="0">
                <a:solidFill>
                  <a:srgbClr val="0073AE"/>
                </a:solidFill>
                <a:latin typeface="Calibri"/>
                <a:cs typeface="Calibri"/>
              </a:rPr>
              <a:t>anywhere</a:t>
            </a:r>
            <a:r>
              <a:rPr sz="2300" spc="-5" dirty="0">
                <a:solidFill>
                  <a:srgbClr val="0073AE"/>
                </a:solidFill>
                <a:latin typeface="Calibri"/>
                <a:cs typeface="Calibri"/>
              </a:rPr>
              <a:t> </a:t>
            </a:r>
            <a:r>
              <a:rPr sz="1300" spc="505" dirty="0">
                <a:solidFill>
                  <a:srgbClr val="0073AE"/>
                </a:solidFill>
                <a:latin typeface="Arial"/>
                <a:cs typeface="Arial"/>
              </a:rPr>
              <a:t>–</a:t>
            </a:r>
            <a:r>
              <a:rPr sz="1300" spc="155" dirty="0">
                <a:solidFill>
                  <a:srgbClr val="0073AE"/>
                </a:solidFill>
                <a:latin typeface="Arial"/>
                <a:cs typeface="Arial"/>
              </a:rPr>
              <a:t> </a:t>
            </a:r>
            <a:r>
              <a:rPr sz="2300" spc="80" dirty="0">
                <a:solidFill>
                  <a:srgbClr val="0073AE"/>
                </a:solidFill>
                <a:latin typeface="Calibri"/>
                <a:cs typeface="Calibri"/>
              </a:rPr>
              <a:t>and</a:t>
            </a:r>
            <a:r>
              <a:rPr sz="2300" spc="-5" dirty="0">
                <a:solidFill>
                  <a:srgbClr val="0073AE"/>
                </a:solidFill>
                <a:latin typeface="Calibri"/>
                <a:cs typeface="Calibri"/>
              </a:rPr>
              <a:t> </a:t>
            </a:r>
            <a:r>
              <a:rPr sz="2300" spc="-25" dirty="0">
                <a:solidFill>
                  <a:srgbClr val="0073AE"/>
                </a:solidFill>
                <a:latin typeface="Calibri"/>
                <a:cs typeface="Calibri"/>
              </a:rPr>
              <a:t>deliver  </a:t>
            </a:r>
            <a:r>
              <a:rPr sz="2300" spc="-60" dirty="0">
                <a:solidFill>
                  <a:srgbClr val="0073AE"/>
                </a:solidFill>
                <a:latin typeface="Calibri"/>
                <a:cs typeface="Calibri"/>
              </a:rPr>
              <a:t>their </a:t>
            </a:r>
            <a:r>
              <a:rPr sz="2300" spc="-10" dirty="0">
                <a:solidFill>
                  <a:srgbClr val="0073AE"/>
                </a:solidFill>
                <a:latin typeface="Calibri"/>
                <a:cs typeface="Calibri"/>
              </a:rPr>
              <a:t>translation services. </a:t>
            </a:r>
            <a:r>
              <a:rPr sz="2300" spc="-40" dirty="0">
                <a:solidFill>
                  <a:srgbClr val="0073AE"/>
                </a:solidFill>
                <a:latin typeface="Calibri"/>
                <a:cs typeface="Calibri"/>
              </a:rPr>
              <a:t>The </a:t>
            </a:r>
            <a:r>
              <a:rPr sz="2300" spc="-10" dirty="0">
                <a:solidFill>
                  <a:srgbClr val="0073AE"/>
                </a:solidFill>
                <a:latin typeface="Calibri"/>
                <a:cs typeface="Calibri"/>
              </a:rPr>
              <a:t>benefits</a:t>
            </a:r>
            <a:r>
              <a:rPr sz="2300" spc="95" dirty="0">
                <a:solidFill>
                  <a:srgbClr val="0073AE"/>
                </a:solidFill>
                <a:latin typeface="Calibri"/>
                <a:cs typeface="Calibri"/>
              </a:rPr>
              <a:t> </a:t>
            </a:r>
            <a:r>
              <a:rPr sz="2300" spc="-45" dirty="0">
                <a:solidFill>
                  <a:srgbClr val="0073AE"/>
                </a:solidFill>
                <a:latin typeface="Calibri"/>
                <a:cs typeface="Calibri"/>
              </a:rPr>
              <a:t>are:</a:t>
            </a:r>
            <a:endParaRPr sz="2300" dirty="0">
              <a:solidFill>
                <a:srgbClr val="0073AE"/>
              </a:solidFill>
              <a:latin typeface="Calibri"/>
              <a:cs typeface="Calibri"/>
            </a:endParaRPr>
          </a:p>
        </p:txBody>
      </p:sp>
      <p:sp>
        <p:nvSpPr>
          <p:cNvPr id="16" name="object 16"/>
          <p:cNvSpPr txBox="1"/>
          <p:nvPr/>
        </p:nvSpPr>
        <p:spPr>
          <a:xfrm>
            <a:off x="11536686" y="8746935"/>
            <a:ext cx="7400925" cy="1617345"/>
          </a:xfrm>
          <a:prstGeom prst="rect">
            <a:avLst/>
          </a:prstGeom>
        </p:spPr>
        <p:txBody>
          <a:bodyPr vert="horz" wrap="square" lIns="0" tIns="12700" rIns="0" bIns="0" rtlCol="0">
            <a:spAutoFit/>
          </a:bodyPr>
          <a:lstStyle/>
          <a:p>
            <a:pPr marL="12700" marR="5080">
              <a:lnSpc>
                <a:spcPct val="113500"/>
              </a:lnSpc>
              <a:spcBef>
                <a:spcPts val="100"/>
              </a:spcBef>
            </a:pPr>
            <a:r>
              <a:rPr sz="2300" spc="-60" dirty="0">
                <a:solidFill>
                  <a:srgbClr val="0073AE"/>
                </a:solidFill>
                <a:latin typeface="Calibri"/>
                <a:cs typeface="Calibri"/>
              </a:rPr>
              <a:t>Ultimately, </a:t>
            </a:r>
            <a:r>
              <a:rPr sz="2300" spc="-85" dirty="0">
                <a:solidFill>
                  <a:srgbClr val="0073AE"/>
                </a:solidFill>
                <a:latin typeface="Calibri"/>
                <a:cs typeface="Calibri"/>
              </a:rPr>
              <a:t>RSI </a:t>
            </a:r>
            <a:r>
              <a:rPr sz="2300" spc="5" dirty="0">
                <a:solidFill>
                  <a:srgbClr val="0073AE"/>
                </a:solidFill>
                <a:latin typeface="Calibri"/>
                <a:cs typeface="Calibri"/>
              </a:rPr>
              <a:t>improves </a:t>
            </a:r>
            <a:r>
              <a:rPr sz="2300" spc="-25" dirty="0">
                <a:solidFill>
                  <a:srgbClr val="0073AE"/>
                </a:solidFill>
                <a:latin typeface="Calibri"/>
                <a:cs typeface="Calibri"/>
              </a:rPr>
              <a:t>the </a:t>
            </a:r>
            <a:r>
              <a:rPr sz="2300" spc="-15" dirty="0">
                <a:solidFill>
                  <a:srgbClr val="0073AE"/>
                </a:solidFill>
                <a:latin typeface="Calibri"/>
                <a:cs typeface="Calibri"/>
              </a:rPr>
              <a:t>overall </a:t>
            </a:r>
            <a:r>
              <a:rPr sz="2300" spc="5" dirty="0">
                <a:solidFill>
                  <a:srgbClr val="0073AE"/>
                </a:solidFill>
                <a:latin typeface="Calibri"/>
                <a:cs typeface="Calibri"/>
              </a:rPr>
              <a:t>experience </a:t>
            </a:r>
            <a:r>
              <a:rPr sz="2300" spc="114" dirty="0">
                <a:solidFill>
                  <a:srgbClr val="0073AE"/>
                </a:solidFill>
                <a:latin typeface="Calibri"/>
                <a:cs typeface="Calibri"/>
              </a:rPr>
              <a:t>(as </a:t>
            </a:r>
            <a:r>
              <a:rPr sz="2300" spc="20" dirty="0">
                <a:solidFill>
                  <a:srgbClr val="0073AE"/>
                </a:solidFill>
                <a:latin typeface="Calibri"/>
                <a:cs typeface="Calibri"/>
              </a:rPr>
              <a:t>attendees  </a:t>
            </a:r>
            <a:r>
              <a:rPr sz="2300" spc="120" dirty="0">
                <a:solidFill>
                  <a:srgbClr val="0073AE"/>
                </a:solidFill>
                <a:latin typeface="Calibri"/>
                <a:cs typeface="Calibri"/>
              </a:rPr>
              <a:t>can </a:t>
            </a:r>
            <a:r>
              <a:rPr sz="2300" spc="-35" dirty="0">
                <a:solidFill>
                  <a:srgbClr val="0073AE"/>
                </a:solidFill>
                <a:latin typeface="Calibri"/>
                <a:cs typeface="Calibri"/>
              </a:rPr>
              <a:t>listen </a:t>
            </a:r>
            <a:r>
              <a:rPr sz="2300" spc="-55" dirty="0">
                <a:solidFill>
                  <a:srgbClr val="0073AE"/>
                </a:solidFill>
                <a:latin typeface="Calibri"/>
                <a:cs typeface="Calibri"/>
              </a:rPr>
              <a:t>in </a:t>
            </a:r>
            <a:r>
              <a:rPr sz="2300" spc="-60" dirty="0">
                <a:solidFill>
                  <a:srgbClr val="0073AE"/>
                </a:solidFill>
                <a:latin typeface="Calibri"/>
                <a:cs typeface="Calibri"/>
              </a:rPr>
              <a:t>their </a:t>
            </a:r>
            <a:r>
              <a:rPr sz="2300" spc="80" dirty="0">
                <a:solidFill>
                  <a:srgbClr val="0073AE"/>
                </a:solidFill>
                <a:latin typeface="Calibri"/>
                <a:cs typeface="Calibri"/>
              </a:rPr>
              <a:t>language </a:t>
            </a:r>
            <a:r>
              <a:rPr sz="2300" spc="-45" dirty="0">
                <a:solidFill>
                  <a:srgbClr val="0073AE"/>
                </a:solidFill>
                <a:latin typeface="Calibri"/>
                <a:cs typeface="Calibri"/>
              </a:rPr>
              <a:t>of </a:t>
            </a:r>
            <a:r>
              <a:rPr sz="2300" spc="55" dirty="0">
                <a:solidFill>
                  <a:srgbClr val="0073AE"/>
                </a:solidFill>
                <a:latin typeface="Calibri"/>
                <a:cs typeface="Calibri"/>
              </a:rPr>
              <a:t>choice) </a:t>
            </a:r>
            <a:r>
              <a:rPr sz="2300" spc="80" dirty="0">
                <a:solidFill>
                  <a:srgbClr val="0073AE"/>
                </a:solidFill>
                <a:latin typeface="Calibri"/>
                <a:cs typeface="Calibri"/>
              </a:rPr>
              <a:t>and </a:t>
            </a:r>
            <a:r>
              <a:rPr sz="2300" spc="45" dirty="0">
                <a:solidFill>
                  <a:srgbClr val="0073AE"/>
                </a:solidFill>
                <a:latin typeface="Calibri"/>
                <a:cs typeface="Calibri"/>
              </a:rPr>
              <a:t>makes </a:t>
            </a:r>
            <a:r>
              <a:rPr sz="2300" spc="-35" dirty="0">
                <a:solidFill>
                  <a:srgbClr val="0073AE"/>
                </a:solidFill>
                <a:latin typeface="Calibri"/>
                <a:cs typeface="Calibri"/>
              </a:rPr>
              <a:t>your</a:t>
            </a:r>
            <a:r>
              <a:rPr sz="2300" spc="-170" dirty="0">
                <a:solidFill>
                  <a:srgbClr val="0073AE"/>
                </a:solidFill>
                <a:latin typeface="Calibri"/>
                <a:cs typeface="Calibri"/>
              </a:rPr>
              <a:t> </a:t>
            </a:r>
            <a:r>
              <a:rPr sz="2300" spc="5" dirty="0">
                <a:solidFill>
                  <a:srgbClr val="0073AE"/>
                </a:solidFill>
                <a:latin typeface="Calibri"/>
                <a:cs typeface="Calibri"/>
              </a:rPr>
              <a:t>events  more </a:t>
            </a:r>
            <a:r>
              <a:rPr sz="2300" spc="-45" dirty="0">
                <a:solidFill>
                  <a:srgbClr val="0073AE"/>
                </a:solidFill>
                <a:latin typeface="Calibri"/>
                <a:cs typeface="Calibri"/>
              </a:rPr>
              <a:t>flexible </a:t>
            </a:r>
            <a:r>
              <a:rPr sz="2300" spc="114" dirty="0">
                <a:solidFill>
                  <a:srgbClr val="0073AE"/>
                </a:solidFill>
                <a:latin typeface="Calibri"/>
                <a:cs typeface="Calibri"/>
              </a:rPr>
              <a:t>(as </a:t>
            </a:r>
            <a:r>
              <a:rPr sz="2300" spc="-5" dirty="0">
                <a:solidFill>
                  <a:srgbClr val="0073AE"/>
                </a:solidFill>
                <a:latin typeface="Calibri"/>
                <a:cs typeface="Calibri"/>
              </a:rPr>
              <a:t>you </a:t>
            </a:r>
            <a:r>
              <a:rPr sz="2300" spc="120" dirty="0">
                <a:solidFill>
                  <a:srgbClr val="0073AE"/>
                </a:solidFill>
                <a:latin typeface="Calibri"/>
                <a:cs typeface="Calibri"/>
              </a:rPr>
              <a:t>can </a:t>
            </a:r>
            <a:r>
              <a:rPr sz="2300" spc="-50" dirty="0">
                <a:solidFill>
                  <a:srgbClr val="0073AE"/>
                </a:solidFill>
                <a:latin typeface="Calibri"/>
                <a:cs typeface="Calibri"/>
              </a:rPr>
              <a:t>offer </a:t>
            </a:r>
            <a:r>
              <a:rPr sz="2300" spc="-25" dirty="0">
                <a:solidFill>
                  <a:srgbClr val="0073AE"/>
                </a:solidFill>
                <a:latin typeface="Calibri"/>
                <a:cs typeface="Calibri"/>
              </a:rPr>
              <a:t>multiple </a:t>
            </a:r>
            <a:r>
              <a:rPr sz="2300" spc="80" dirty="0">
                <a:solidFill>
                  <a:srgbClr val="0073AE"/>
                </a:solidFill>
                <a:latin typeface="Calibri"/>
                <a:cs typeface="Calibri"/>
              </a:rPr>
              <a:t>languages </a:t>
            </a:r>
            <a:r>
              <a:rPr sz="2300" spc="-50" dirty="0">
                <a:solidFill>
                  <a:srgbClr val="0073AE"/>
                </a:solidFill>
                <a:latin typeface="Calibri"/>
                <a:cs typeface="Calibri"/>
              </a:rPr>
              <a:t>to </a:t>
            </a:r>
            <a:r>
              <a:rPr sz="2300" spc="-35" dirty="0">
                <a:solidFill>
                  <a:srgbClr val="0073AE"/>
                </a:solidFill>
                <a:latin typeface="Calibri"/>
                <a:cs typeface="Calibri"/>
              </a:rPr>
              <a:t>your  </a:t>
            </a:r>
            <a:r>
              <a:rPr sz="2300" spc="50" dirty="0">
                <a:solidFill>
                  <a:srgbClr val="0073AE"/>
                </a:solidFill>
                <a:latin typeface="Calibri"/>
                <a:cs typeface="Calibri"/>
              </a:rPr>
              <a:t>audience </a:t>
            </a:r>
            <a:r>
              <a:rPr sz="2300" spc="40" dirty="0">
                <a:solidFill>
                  <a:srgbClr val="0073AE"/>
                </a:solidFill>
                <a:latin typeface="Calibri"/>
                <a:cs typeface="Calibri"/>
              </a:rPr>
              <a:t>at </a:t>
            </a:r>
            <a:r>
              <a:rPr sz="2300" spc="50" dirty="0">
                <a:solidFill>
                  <a:srgbClr val="0073AE"/>
                </a:solidFill>
                <a:latin typeface="Calibri"/>
                <a:cs typeface="Calibri"/>
              </a:rPr>
              <a:t>any</a:t>
            </a:r>
            <a:r>
              <a:rPr sz="2300" spc="-110" dirty="0">
                <a:solidFill>
                  <a:srgbClr val="0073AE"/>
                </a:solidFill>
                <a:latin typeface="Calibri"/>
                <a:cs typeface="Calibri"/>
              </a:rPr>
              <a:t> </a:t>
            </a:r>
            <a:r>
              <a:rPr sz="2300" spc="-35" dirty="0">
                <a:solidFill>
                  <a:srgbClr val="0073AE"/>
                </a:solidFill>
                <a:latin typeface="Calibri"/>
                <a:cs typeface="Calibri"/>
              </a:rPr>
              <a:t>time).</a:t>
            </a:r>
            <a:endParaRPr sz="2300" dirty="0">
              <a:solidFill>
                <a:srgbClr val="0073AE"/>
              </a:solidFill>
              <a:latin typeface="Calibri"/>
              <a:cs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0261600" cy="11308715"/>
          </a:xfrm>
          <a:custGeom>
            <a:avLst/>
            <a:gdLst/>
            <a:ahLst/>
            <a:cxnLst/>
            <a:rect l="l" t="t" r="r" b="b"/>
            <a:pathLst>
              <a:path w="10261600" h="11308715">
                <a:moveTo>
                  <a:pt x="0" y="0"/>
                </a:moveTo>
                <a:lnTo>
                  <a:pt x="10261467" y="0"/>
                </a:lnTo>
                <a:lnTo>
                  <a:pt x="10261467" y="11308556"/>
                </a:lnTo>
                <a:lnTo>
                  <a:pt x="0" y="11308556"/>
                </a:lnTo>
                <a:lnTo>
                  <a:pt x="0" y="0"/>
                </a:lnTo>
                <a:close/>
              </a:path>
            </a:pathLst>
          </a:custGeom>
          <a:solidFill>
            <a:schemeClr val="bg1"/>
          </a:solidFill>
        </p:spPr>
        <p:txBody>
          <a:bodyPr wrap="square" lIns="0" tIns="0" rIns="0" bIns="0" rtlCol="0"/>
          <a:lstStyle/>
          <a:p>
            <a:endParaRPr/>
          </a:p>
        </p:txBody>
      </p:sp>
      <p:sp>
        <p:nvSpPr>
          <p:cNvPr id="3" name="object 3"/>
          <p:cNvSpPr/>
          <p:nvPr/>
        </p:nvSpPr>
        <p:spPr>
          <a:xfrm>
            <a:off x="0" y="2073235"/>
            <a:ext cx="6607175" cy="1288415"/>
          </a:xfrm>
          <a:custGeom>
            <a:avLst/>
            <a:gdLst/>
            <a:ahLst/>
            <a:cxnLst/>
            <a:rect l="l" t="t" r="r" b="b"/>
            <a:pathLst>
              <a:path w="6607175" h="1288414">
                <a:moveTo>
                  <a:pt x="0" y="0"/>
                </a:moveTo>
                <a:lnTo>
                  <a:pt x="6607128" y="0"/>
                </a:lnTo>
                <a:lnTo>
                  <a:pt x="6607128" y="1287918"/>
                </a:lnTo>
                <a:lnTo>
                  <a:pt x="0" y="1287918"/>
                </a:lnTo>
                <a:lnTo>
                  <a:pt x="0" y="0"/>
                </a:lnTo>
                <a:close/>
              </a:path>
            </a:pathLst>
          </a:custGeom>
          <a:solidFill>
            <a:schemeClr val="accent1">
              <a:lumMod val="40000"/>
              <a:lumOff val="60000"/>
            </a:schemeClr>
          </a:solidFill>
        </p:spPr>
        <p:txBody>
          <a:bodyPr wrap="square" lIns="0" tIns="0" rIns="0" bIns="0" rtlCol="0"/>
          <a:lstStyle/>
          <a:p>
            <a:endParaRPr/>
          </a:p>
        </p:txBody>
      </p:sp>
      <p:sp>
        <p:nvSpPr>
          <p:cNvPr id="4" name="object 4"/>
          <p:cNvSpPr txBox="1">
            <a:spLocks noGrp="1"/>
          </p:cNvSpPr>
          <p:nvPr>
            <p:ph type="title"/>
          </p:nvPr>
        </p:nvSpPr>
        <p:spPr>
          <a:xfrm>
            <a:off x="1495107" y="2352139"/>
            <a:ext cx="4403725" cy="617855"/>
          </a:xfrm>
          <a:prstGeom prst="rect">
            <a:avLst/>
          </a:prstGeom>
        </p:spPr>
        <p:txBody>
          <a:bodyPr vert="horz" wrap="square" lIns="0" tIns="17145" rIns="0" bIns="0" rtlCol="0">
            <a:spAutoFit/>
          </a:bodyPr>
          <a:lstStyle/>
          <a:p>
            <a:pPr marL="12700">
              <a:lnSpc>
                <a:spcPct val="100000"/>
              </a:lnSpc>
              <a:spcBef>
                <a:spcPts val="135"/>
              </a:spcBef>
            </a:pPr>
            <a:r>
              <a:rPr sz="3850" spc="75" dirty="0"/>
              <a:t>Key </a:t>
            </a:r>
            <a:r>
              <a:rPr sz="3850" spc="95" dirty="0"/>
              <a:t>things </a:t>
            </a:r>
            <a:r>
              <a:rPr sz="3850" spc="-40" dirty="0"/>
              <a:t>to </a:t>
            </a:r>
            <a:r>
              <a:rPr sz="3850" spc="5" dirty="0"/>
              <a:t>look</a:t>
            </a:r>
            <a:r>
              <a:rPr sz="3850" spc="-325" dirty="0"/>
              <a:t> </a:t>
            </a:r>
            <a:r>
              <a:rPr sz="3850" spc="-110" dirty="0"/>
              <a:t>for:</a:t>
            </a:r>
            <a:endParaRPr sz="3850" dirty="0"/>
          </a:p>
        </p:txBody>
      </p:sp>
      <p:sp>
        <p:nvSpPr>
          <p:cNvPr id="5" name="object 5"/>
          <p:cNvSpPr txBox="1"/>
          <p:nvPr/>
        </p:nvSpPr>
        <p:spPr>
          <a:xfrm>
            <a:off x="1484636" y="3881118"/>
            <a:ext cx="2706370" cy="379095"/>
          </a:xfrm>
          <a:prstGeom prst="rect">
            <a:avLst/>
          </a:prstGeom>
        </p:spPr>
        <p:txBody>
          <a:bodyPr vert="horz" wrap="square" lIns="0" tIns="15240" rIns="0" bIns="0" rtlCol="0">
            <a:spAutoFit/>
          </a:bodyPr>
          <a:lstStyle/>
          <a:p>
            <a:pPr marL="12700">
              <a:lnSpc>
                <a:spcPct val="100000"/>
              </a:lnSpc>
              <a:spcBef>
                <a:spcPts val="120"/>
              </a:spcBef>
            </a:pPr>
            <a:r>
              <a:rPr sz="2300" spc="105" dirty="0">
                <a:solidFill>
                  <a:srgbClr val="0073AE"/>
                </a:solidFill>
                <a:latin typeface="Calibri"/>
                <a:cs typeface="Calibri"/>
              </a:rPr>
              <a:t>Access </a:t>
            </a:r>
            <a:r>
              <a:rPr sz="2300" spc="-20" dirty="0">
                <a:solidFill>
                  <a:srgbClr val="0073AE"/>
                </a:solidFill>
                <a:latin typeface="Calibri"/>
                <a:cs typeface="Calibri"/>
              </a:rPr>
              <a:t>to</a:t>
            </a:r>
            <a:r>
              <a:rPr sz="2300" spc="-275" dirty="0">
                <a:solidFill>
                  <a:srgbClr val="0073AE"/>
                </a:solidFill>
                <a:latin typeface="Calibri"/>
                <a:cs typeface="Calibri"/>
              </a:rPr>
              <a:t> </a:t>
            </a:r>
            <a:r>
              <a:rPr sz="2300" spc="10" dirty="0">
                <a:solidFill>
                  <a:srgbClr val="0073AE"/>
                </a:solidFill>
                <a:latin typeface="Calibri"/>
                <a:cs typeface="Calibri"/>
              </a:rPr>
              <a:t>interpreters</a:t>
            </a:r>
            <a:endParaRPr sz="2300" dirty="0">
              <a:solidFill>
                <a:srgbClr val="0073AE"/>
              </a:solidFill>
              <a:latin typeface="Calibri"/>
              <a:cs typeface="Calibri"/>
            </a:endParaRPr>
          </a:p>
        </p:txBody>
      </p:sp>
      <p:sp>
        <p:nvSpPr>
          <p:cNvPr id="6" name="object 6"/>
          <p:cNvSpPr txBox="1"/>
          <p:nvPr/>
        </p:nvSpPr>
        <p:spPr>
          <a:xfrm>
            <a:off x="1484636" y="4631876"/>
            <a:ext cx="6938645" cy="3606800"/>
          </a:xfrm>
          <a:prstGeom prst="rect">
            <a:avLst/>
          </a:prstGeom>
        </p:spPr>
        <p:txBody>
          <a:bodyPr vert="horz" wrap="square" lIns="0" tIns="12700" rIns="0" bIns="0" rtlCol="0">
            <a:spAutoFit/>
          </a:bodyPr>
          <a:lstStyle/>
          <a:p>
            <a:pPr marL="12700" marR="5080" algn="just">
              <a:lnSpc>
                <a:spcPct val="113500"/>
              </a:lnSpc>
              <a:spcBef>
                <a:spcPts val="100"/>
              </a:spcBef>
            </a:pPr>
            <a:r>
              <a:rPr sz="2300" spc="-15" dirty="0">
                <a:solidFill>
                  <a:srgbClr val="0073AE"/>
                </a:solidFill>
                <a:latin typeface="Calibri"/>
                <a:cs typeface="Calibri"/>
              </a:rPr>
              <a:t>As </a:t>
            </a:r>
            <a:r>
              <a:rPr sz="2300" spc="-65" dirty="0">
                <a:solidFill>
                  <a:srgbClr val="0073AE"/>
                </a:solidFill>
                <a:latin typeface="Calibri"/>
                <a:cs typeface="Calibri"/>
              </a:rPr>
              <a:t>well </a:t>
            </a:r>
            <a:r>
              <a:rPr sz="2300" spc="120" dirty="0">
                <a:solidFill>
                  <a:srgbClr val="0073AE"/>
                </a:solidFill>
                <a:latin typeface="Calibri"/>
                <a:cs typeface="Calibri"/>
              </a:rPr>
              <a:t>as </a:t>
            </a:r>
            <a:r>
              <a:rPr sz="2300" spc="35" dirty="0">
                <a:solidFill>
                  <a:srgbClr val="0073AE"/>
                </a:solidFill>
                <a:latin typeface="Calibri"/>
                <a:cs typeface="Calibri"/>
              </a:rPr>
              <a:t>acquiring </a:t>
            </a:r>
            <a:r>
              <a:rPr sz="2300" spc="-25" dirty="0">
                <a:solidFill>
                  <a:srgbClr val="0073AE"/>
                </a:solidFill>
                <a:latin typeface="Calibri"/>
                <a:cs typeface="Calibri"/>
              </a:rPr>
              <a:t>the </a:t>
            </a:r>
            <a:r>
              <a:rPr sz="2300" spc="-5" dirty="0">
                <a:solidFill>
                  <a:srgbClr val="0073AE"/>
                </a:solidFill>
                <a:latin typeface="Calibri"/>
                <a:cs typeface="Calibri"/>
              </a:rPr>
              <a:t>platform </a:t>
            </a:r>
            <a:r>
              <a:rPr sz="2300" spc="-70" dirty="0">
                <a:solidFill>
                  <a:srgbClr val="0073AE"/>
                </a:solidFill>
                <a:latin typeface="Calibri"/>
                <a:cs typeface="Calibri"/>
              </a:rPr>
              <a:t>for </a:t>
            </a:r>
            <a:r>
              <a:rPr sz="2300" spc="-10" dirty="0">
                <a:solidFill>
                  <a:srgbClr val="0073AE"/>
                </a:solidFill>
                <a:latin typeface="Calibri"/>
                <a:cs typeface="Calibri"/>
              </a:rPr>
              <a:t>remote </a:t>
            </a:r>
            <a:r>
              <a:rPr sz="2300" spc="10" dirty="0">
                <a:solidFill>
                  <a:srgbClr val="0073AE"/>
                </a:solidFill>
                <a:latin typeface="Calibri"/>
                <a:cs typeface="Calibri"/>
              </a:rPr>
              <a:t>simultaneous  </a:t>
            </a:r>
            <a:r>
              <a:rPr sz="2300" spc="-45" dirty="0">
                <a:solidFill>
                  <a:srgbClr val="0073AE"/>
                </a:solidFill>
                <a:latin typeface="Calibri"/>
                <a:cs typeface="Calibri"/>
              </a:rPr>
              <a:t>interpretation, </a:t>
            </a:r>
            <a:r>
              <a:rPr sz="2300" spc="-30" dirty="0">
                <a:solidFill>
                  <a:srgbClr val="0073AE"/>
                </a:solidFill>
                <a:latin typeface="Calibri"/>
                <a:cs typeface="Calibri"/>
              </a:rPr>
              <a:t>find </a:t>
            </a:r>
            <a:r>
              <a:rPr sz="2300" spc="175" dirty="0">
                <a:solidFill>
                  <a:srgbClr val="0073AE"/>
                </a:solidFill>
                <a:latin typeface="Calibri"/>
                <a:cs typeface="Calibri"/>
              </a:rPr>
              <a:t>a </a:t>
            </a:r>
            <a:r>
              <a:rPr sz="2300" spc="-20" dirty="0">
                <a:solidFill>
                  <a:srgbClr val="0073AE"/>
                </a:solidFill>
                <a:latin typeface="Calibri"/>
                <a:cs typeface="Calibri"/>
              </a:rPr>
              <a:t>provider </a:t>
            </a:r>
            <a:r>
              <a:rPr sz="2300" spc="-10" dirty="0">
                <a:solidFill>
                  <a:srgbClr val="0073AE"/>
                </a:solidFill>
                <a:latin typeface="Calibri"/>
                <a:cs typeface="Calibri"/>
              </a:rPr>
              <a:t>that </a:t>
            </a:r>
            <a:r>
              <a:rPr sz="2300" spc="75" dirty="0">
                <a:solidFill>
                  <a:srgbClr val="0073AE"/>
                </a:solidFill>
                <a:latin typeface="Calibri"/>
                <a:cs typeface="Calibri"/>
              </a:rPr>
              <a:t>has </a:t>
            </a:r>
            <a:r>
              <a:rPr sz="2300" spc="175" dirty="0">
                <a:solidFill>
                  <a:srgbClr val="0073AE"/>
                </a:solidFill>
                <a:latin typeface="Calibri"/>
                <a:cs typeface="Calibri"/>
              </a:rPr>
              <a:t>a </a:t>
            </a:r>
            <a:r>
              <a:rPr sz="2300" spc="-10" dirty="0">
                <a:solidFill>
                  <a:srgbClr val="0073AE"/>
                </a:solidFill>
                <a:latin typeface="Calibri"/>
                <a:cs typeface="Calibri"/>
              </a:rPr>
              <a:t>partner </a:t>
            </a:r>
            <a:r>
              <a:rPr sz="2300" spc="-60" dirty="0">
                <a:solidFill>
                  <a:srgbClr val="0073AE"/>
                </a:solidFill>
                <a:latin typeface="Calibri"/>
                <a:cs typeface="Calibri"/>
              </a:rPr>
              <a:t>network  </a:t>
            </a:r>
            <a:r>
              <a:rPr sz="2300" spc="-45" dirty="0">
                <a:solidFill>
                  <a:srgbClr val="0073AE"/>
                </a:solidFill>
                <a:latin typeface="Calibri"/>
                <a:cs typeface="Calibri"/>
              </a:rPr>
              <a:t>of </a:t>
            </a:r>
            <a:r>
              <a:rPr sz="2300" spc="25" dirty="0">
                <a:solidFill>
                  <a:srgbClr val="0073AE"/>
                </a:solidFill>
                <a:latin typeface="Calibri"/>
                <a:cs typeface="Calibri"/>
              </a:rPr>
              <a:t>conference-level </a:t>
            </a:r>
            <a:r>
              <a:rPr sz="2300" spc="-50" dirty="0">
                <a:solidFill>
                  <a:srgbClr val="0073AE"/>
                </a:solidFill>
                <a:latin typeface="Calibri"/>
                <a:cs typeface="Calibri"/>
              </a:rPr>
              <a:t>interpreters. </a:t>
            </a:r>
            <a:r>
              <a:rPr sz="2300" spc="-95" dirty="0">
                <a:solidFill>
                  <a:srgbClr val="0073AE"/>
                </a:solidFill>
                <a:latin typeface="Calibri"/>
                <a:cs typeface="Calibri"/>
              </a:rPr>
              <a:t>Not </a:t>
            </a:r>
            <a:r>
              <a:rPr sz="2300" spc="-30" dirty="0">
                <a:solidFill>
                  <a:srgbClr val="0073AE"/>
                </a:solidFill>
                <a:latin typeface="Calibri"/>
                <a:cs typeface="Calibri"/>
              </a:rPr>
              <a:t>only </a:t>
            </a:r>
            <a:r>
              <a:rPr sz="2300" spc="-95" dirty="0">
                <a:solidFill>
                  <a:srgbClr val="0073AE"/>
                </a:solidFill>
                <a:latin typeface="Calibri"/>
                <a:cs typeface="Calibri"/>
              </a:rPr>
              <a:t>will </a:t>
            </a:r>
            <a:r>
              <a:rPr sz="2300" spc="-35" dirty="0">
                <a:solidFill>
                  <a:srgbClr val="0073AE"/>
                </a:solidFill>
                <a:latin typeface="Calibri"/>
                <a:cs typeface="Calibri"/>
              </a:rPr>
              <a:t>this </a:t>
            </a:r>
            <a:r>
              <a:rPr sz="2300" dirty="0">
                <a:solidFill>
                  <a:srgbClr val="0073AE"/>
                </a:solidFill>
                <a:latin typeface="Calibri"/>
                <a:cs typeface="Calibri"/>
              </a:rPr>
              <a:t>ensure  </a:t>
            </a:r>
            <a:r>
              <a:rPr sz="2300" spc="-10" dirty="0">
                <a:solidFill>
                  <a:srgbClr val="0073AE"/>
                </a:solidFill>
                <a:latin typeface="Calibri"/>
                <a:cs typeface="Calibri"/>
              </a:rPr>
              <a:t>that </a:t>
            </a:r>
            <a:r>
              <a:rPr sz="2300" spc="-25" dirty="0">
                <a:solidFill>
                  <a:srgbClr val="0073AE"/>
                </a:solidFill>
                <a:latin typeface="Calibri"/>
                <a:cs typeface="Calibri"/>
              </a:rPr>
              <a:t>the </a:t>
            </a:r>
            <a:r>
              <a:rPr sz="2300" spc="-35" dirty="0">
                <a:solidFill>
                  <a:srgbClr val="0073AE"/>
                </a:solidFill>
                <a:latin typeface="Calibri"/>
                <a:cs typeface="Calibri"/>
              </a:rPr>
              <a:t>interpreters </a:t>
            </a:r>
            <a:r>
              <a:rPr sz="2300" spc="-5" dirty="0">
                <a:solidFill>
                  <a:srgbClr val="0073AE"/>
                </a:solidFill>
                <a:latin typeface="Calibri"/>
                <a:cs typeface="Calibri"/>
              </a:rPr>
              <a:t>you </a:t>
            </a:r>
            <a:r>
              <a:rPr sz="2300" spc="-90" dirty="0">
                <a:solidFill>
                  <a:srgbClr val="0073AE"/>
                </a:solidFill>
                <a:latin typeface="Calibri"/>
                <a:cs typeface="Calibri"/>
              </a:rPr>
              <a:t>work </a:t>
            </a:r>
            <a:r>
              <a:rPr sz="2300" spc="-75" dirty="0">
                <a:solidFill>
                  <a:srgbClr val="0073AE"/>
                </a:solidFill>
                <a:latin typeface="Calibri"/>
                <a:cs typeface="Calibri"/>
              </a:rPr>
              <a:t>with </a:t>
            </a:r>
            <a:r>
              <a:rPr sz="2300" spc="30" dirty="0">
                <a:solidFill>
                  <a:srgbClr val="0073AE"/>
                </a:solidFill>
                <a:latin typeface="Calibri"/>
                <a:cs typeface="Calibri"/>
              </a:rPr>
              <a:t>are </a:t>
            </a:r>
            <a:r>
              <a:rPr sz="2300" spc="-5" dirty="0">
                <a:solidFill>
                  <a:srgbClr val="0073AE"/>
                </a:solidFill>
                <a:latin typeface="Calibri"/>
                <a:cs typeface="Calibri"/>
              </a:rPr>
              <a:t>familiar </a:t>
            </a:r>
            <a:r>
              <a:rPr sz="2300" spc="-75" dirty="0">
                <a:solidFill>
                  <a:srgbClr val="0073AE"/>
                </a:solidFill>
                <a:latin typeface="Calibri"/>
                <a:cs typeface="Calibri"/>
              </a:rPr>
              <a:t>with </a:t>
            </a:r>
            <a:r>
              <a:rPr sz="2300" spc="-25" dirty="0">
                <a:solidFill>
                  <a:srgbClr val="0073AE"/>
                </a:solidFill>
                <a:latin typeface="Calibri"/>
                <a:cs typeface="Calibri"/>
              </a:rPr>
              <a:t>the  </a:t>
            </a:r>
            <a:r>
              <a:rPr sz="2300" spc="-10" dirty="0">
                <a:solidFill>
                  <a:srgbClr val="0073AE"/>
                </a:solidFill>
                <a:latin typeface="Calibri"/>
                <a:cs typeface="Calibri"/>
              </a:rPr>
              <a:t>remote </a:t>
            </a:r>
            <a:r>
              <a:rPr sz="2300" spc="-30" dirty="0">
                <a:solidFill>
                  <a:srgbClr val="0073AE"/>
                </a:solidFill>
                <a:latin typeface="Calibri"/>
                <a:cs typeface="Calibri"/>
              </a:rPr>
              <a:t>interpretation </a:t>
            </a:r>
            <a:r>
              <a:rPr sz="2300" spc="-5" dirty="0">
                <a:solidFill>
                  <a:srgbClr val="0073AE"/>
                </a:solidFill>
                <a:latin typeface="Calibri"/>
                <a:cs typeface="Calibri"/>
              </a:rPr>
              <a:t>platform you</a:t>
            </a:r>
            <a:r>
              <a:rPr sz="1300" spc="-5" dirty="0">
                <a:solidFill>
                  <a:srgbClr val="0073AE"/>
                </a:solidFill>
                <a:latin typeface="Arial"/>
                <a:cs typeface="Arial"/>
              </a:rPr>
              <a:t>’</a:t>
            </a:r>
            <a:r>
              <a:rPr sz="2300" spc="-5" dirty="0">
                <a:solidFill>
                  <a:srgbClr val="0073AE"/>
                </a:solidFill>
                <a:latin typeface="Calibri"/>
                <a:cs typeface="Calibri"/>
              </a:rPr>
              <a:t>re </a:t>
            </a:r>
            <a:r>
              <a:rPr sz="2300" spc="-20" dirty="0">
                <a:solidFill>
                  <a:srgbClr val="0073AE"/>
                </a:solidFill>
                <a:latin typeface="Calibri"/>
                <a:cs typeface="Calibri"/>
              </a:rPr>
              <a:t>using, </a:t>
            </a:r>
            <a:r>
              <a:rPr sz="2300" spc="-60" dirty="0">
                <a:solidFill>
                  <a:srgbClr val="0073AE"/>
                </a:solidFill>
                <a:latin typeface="Calibri"/>
                <a:cs typeface="Calibri"/>
              </a:rPr>
              <a:t>it</a:t>
            </a:r>
            <a:r>
              <a:rPr sz="1300" spc="-60" dirty="0">
                <a:solidFill>
                  <a:srgbClr val="0073AE"/>
                </a:solidFill>
                <a:latin typeface="Arial"/>
                <a:cs typeface="Arial"/>
              </a:rPr>
              <a:t>’</a:t>
            </a:r>
            <a:r>
              <a:rPr sz="2300" spc="-60" dirty="0">
                <a:solidFill>
                  <a:srgbClr val="0073AE"/>
                </a:solidFill>
                <a:latin typeface="Calibri"/>
                <a:cs typeface="Calibri"/>
              </a:rPr>
              <a:t>ll </a:t>
            </a:r>
            <a:r>
              <a:rPr sz="2300" spc="35" dirty="0">
                <a:solidFill>
                  <a:srgbClr val="0073AE"/>
                </a:solidFill>
                <a:latin typeface="Calibri"/>
                <a:cs typeface="Calibri"/>
              </a:rPr>
              <a:t>also </a:t>
            </a:r>
            <a:r>
              <a:rPr sz="2300" spc="40" dirty="0">
                <a:solidFill>
                  <a:srgbClr val="0073AE"/>
                </a:solidFill>
                <a:latin typeface="Calibri"/>
                <a:cs typeface="Calibri"/>
              </a:rPr>
              <a:t>cost  </a:t>
            </a:r>
            <a:r>
              <a:rPr sz="2300" spc="-5" dirty="0">
                <a:solidFill>
                  <a:srgbClr val="0073AE"/>
                </a:solidFill>
                <a:latin typeface="Calibri"/>
                <a:cs typeface="Calibri"/>
              </a:rPr>
              <a:t>you </a:t>
            </a:r>
            <a:r>
              <a:rPr sz="2300" spc="15" dirty="0">
                <a:solidFill>
                  <a:srgbClr val="0073AE"/>
                </a:solidFill>
                <a:latin typeface="Calibri"/>
                <a:cs typeface="Calibri"/>
              </a:rPr>
              <a:t>less </a:t>
            </a:r>
            <a:r>
              <a:rPr sz="2300" spc="120" dirty="0">
                <a:solidFill>
                  <a:srgbClr val="0073AE"/>
                </a:solidFill>
                <a:latin typeface="Calibri"/>
                <a:cs typeface="Calibri"/>
              </a:rPr>
              <a:t>as </a:t>
            </a:r>
            <a:r>
              <a:rPr sz="2300" spc="-10" dirty="0">
                <a:solidFill>
                  <a:srgbClr val="0073AE"/>
                </a:solidFill>
                <a:latin typeface="Calibri"/>
                <a:cs typeface="Calibri"/>
              </a:rPr>
              <a:t>it</a:t>
            </a:r>
            <a:r>
              <a:rPr sz="1300" spc="-10" dirty="0">
                <a:solidFill>
                  <a:srgbClr val="0073AE"/>
                </a:solidFill>
                <a:latin typeface="Arial"/>
                <a:cs typeface="Arial"/>
              </a:rPr>
              <a:t>’</a:t>
            </a:r>
            <a:r>
              <a:rPr sz="2300" spc="-10" dirty="0">
                <a:solidFill>
                  <a:srgbClr val="0073AE"/>
                </a:solidFill>
                <a:latin typeface="Calibri"/>
                <a:cs typeface="Calibri"/>
              </a:rPr>
              <a:t>s </a:t>
            </a:r>
            <a:r>
              <a:rPr sz="2300" spc="25" dirty="0">
                <a:solidFill>
                  <a:srgbClr val="0073AE"/>
                </a:solidFill>
                <a:latin typeface="Calibri"/>
                <a:cs typeface="Calibri"/>
              </a:rPr>
              <a:t>done </a:t>
            </a:r>
            <a:r>
              <a:rPr sz="2300" spc="-5" dirty="0">
                <a:solidFill>
                  <a:srgbClr val="0073AE"/>
                </a:solidFill>
                <a:latin typeface="Calibri"/>
                <a:cs typeface="Calibri"/>
              </a:rPr>
              <a:t>through </a:t>
            </a:r>
            <a:r>
              <a:rPr sz="2300" spc="-35" dirty="0">
                <a:solidFill>
                  <a:srgbClr val="0073AE"/>
                </a:solidFill>
                <a:latin typeface="Calibri"/>
                <a:cs typeface="Calibri"/>
              </a:rPr>
              <a:t>your </a:t>
            </a:r>
            <a:r>
              <a:rPr sz="2300" spc="-20" dirty="0">
                <a:solidFill>
                  <a:srgbClr val="0073AE"/>
                </a:solidFill>
                <a:latin typeface="Calibri"/>
                <a:cs typeface="Calibri"/>
              </a:rPr>
              <a:t>current</a:t>
            </a:r>
            <a:r>
              <a:rPr sz="2300" spc="-150" dirty="0">
                <a:solidFill>
                  <a:srgbClr val="0073AE"/>
                </a:solidFill>
                <a:latin typeface="Calibri"/>
                <a:cs typeface="Calibri"/>
              </a:rPr>
              <a:t> </a:t>
            </a:r>
            <a:r>
              <a:rPr sz="2300" spc="-45" dirty="0">
                <a:solidFill>
                  <a:srgbClr val="0073AE"/>
                </a:solidFill>
                <a:latin typeface="Calibri"/>
                <a:cs typeface="Calibri"/>
              </a:rPr>
              <a:t>provider.</a:t>
            </a:r>
            <a:endParaRPr sz="2300" dirty="0">
              <a:solidFill>
                <a:srgbClr val="0073AE"/>
              </a:solidFill>
              <a:latin typeface="Calibri"/>
              <a:cs typeface="Calibri"/>
            </a:endParaRPr>
          </a:p>
          <a:p>
            <a:pPr algn="just">
              <a:lnSpc>
                <a:spcPct val="100000"/>
              </a:lnSpc>
              <a:spcBef>
                <a:spcPts val="25"/>
              </a:spcBef>
            </a:pPr>
            <a:endParaRPr sz="2700" dirty="0">
              <a:solidFill>
                <a:srgbClr val="0073AE"/>
              </a:solidFill>
              <a:latin typeface="Times New Roman"/>
              <a:cs typeface="Times New Roman"/>
            </a:endParaRPr>
          </a:p>
          <a:p>
            <a:pPr marL="12700" marR="102235" algn="just">
              <a:lnSpc>
                <a:spcPct val="113500"/>
              </a:lnSpc>
              <a:spcBef>
                <a:spcPts val="5"/>
              </a:spcBef>
            </a:pPr>
            <a:r>
              <a:rPr sz="2300" spc="-105" dirty="0">
                <a:solidFill>
                  <a:srgbClr val="0073AE"/>
                </a:solidFill>
                <a:latin typeface="Calibri"/>
                <a:cs typeface="Calibri"/>
              </a:rPr>
              <a:t>Note: </a:t>
            </a:r>
            <a:r>
              <a:rPr sz="2300" spc="5" dirty="0">
                <a:solidFill>
                  <a:srgbClr val="0073AE"/>
                </a:solidFill>
                <a:latin typeface="Calibri"/>
                <a:cs typeface="Calibri"/>
              </a:rPr>
              <a:t>these </a:t>
            </a:r>
            <a:r>
              <a:rPr sz="2300" spc="-35" dirty="0">
                <a:solidFill>
                  <a:srgbClr val="0073AE"/>
                </a:solidFill>
                <a:latin typeface="Calibri"/>
                <a:cs typeface="Calibri"/>
              </a:rPr>
              <a:t>interpreters </a:t>
            </a:r>
            <a:r>
              <a:rPr sz="2300" spc="5" dirty="0">
                <a:solidFill>
                  <a:srgbClr val="0073AE"/>
                </a:solidFill>
                <a:latin typeface="Calibri"/>
                <a:cs typeface="Calibri"/>
              </a:rPr>
              <a:t>should </a:t>
            </a:r>
            <a:r>
              <a:rPr sz="2300" spc="50" dirty="0">
                <a:solidFill>
                  <a:srgbClr val="0073AE"/>
                </a:solidFill>
                <a:latin typeface="Calibri"/>
                <a:cs typeface="Calibri"/>
              </a:rPr>
              <a:t>be </a:t>
            </a:r>
            <a:r>
              <a:rPr sz="2300" spc="20" dirty="0">
                <a:solidFill>
                  <a:srgbClr val="0073AE"/>
                </a:solidFill>
                <a:latin typeface="Calibri"/>
                <a:cs typeface="Calibri"/>
              </a:rPr>
              <a:t>subject </a:t>
            </a:r>
            <a:r>
              <a:rPr sz="2300" dirty="0">
                <a:solidFill>
                  <a:srgbClr val="0073AE"/>
                </a:solidFill>
                <a:latin typeface="Calibri"/>
                <a:cs typeface="Calibri"/>
              </a:rPr>
              <a:t>matter </a:t>
            </a:r>
            <a:r>
              <a:rPr sz="2300" spc="-50" dirty="0">
                <a:solidFill>
                  <a:srgbClr val="0073AE"/>
                </a:solidFill>
                <a:latin typeface="Calibri"/>
                <a:cs typeface="Calibri"/>
              </a:rPr>
              <a:t>experts,  </a:t>
            </a:r>
            <a:r>
              <a:rPr sz="2300" spc="-5" dirty="0">
                <a:solidFill>
                  <a:srgbClr val="0073AE"/>
                </a:solidFill>
                <a:latin typeface="Calibri"/>
                <a:cs typeface="Calibri"/>
              </a:rPr>
              <a:t>highly </a:t>
            </a:r>
            <a:r>
              <a:rPr sz="2300" spc="10" dirty="0">
                <a:solidFill>
                  <a:srgbClr val="0073AE"/>
                </a:solidFill>
                <a:latin typeface="Calibri"/>
                <a:cs typeface="Calibri"/>
              </a:rPr>
              <a:t>experienced </a:t>
            </a:r>
            <a:r>
              <a:rPr sz="2300" spc="80" dirty="0">
                <a:solidFill>
                  <a:srgbClr val="0073AE"/>
                </a:solidFill>
                <a:latin typeface="Calibri"/>
                <a:cs typeface="Calibri"/>
              </a:rPr>
              <a:t>and </a:t>
            </a:r>
            <a:r>
              <a:rPr sz="2300" spc="35" dirty="0">
                <a:solidFill>
                  <a:srgbClr val="0073AE"/>
                </a:solidFill>
                <a:latin typeface="Calibri"/>
                <a:cs typeface="Calibri"/>
              </a:rPr>
              <a:t>available </a:t>
            </a:r>
            <a:r>
              <a:rPr sz="2300" spc="-70" dirty="0">
                <a:solidFill>
                  <a:srgbClr val="0073AE"/>
                </a:solidFill>
                <a:latin typeface="Calibri"/>
                <a:cs typeface="Calibri"/>
              </a:rPr>
              <a:t>for </a:t>
            </a:r>
            <a:r>
              <a:rPr sz="2300" spc="-90" dirty="0">
                <a:solidFill>
                  <a:srgbClr val="0073AE"/>
                </a:solidFill>
                <a:latin typeface="Calibri"/>
                <a:cs typeface="Calibri"/>
              </a:rPr>
              <a:t>work</a:t>
            </a:r>
            <a:r>
              <a:rPr sz="2300" spc="-65" dirty="0">
                <a:solidFill>
                  <a:srgbClr val="0073AE"/>
                </a:solidFill>
                <a:latin typeface="Calibri"/>
                <a:cs typeface="Calibri"/>
              </a:rPr>
              <a:t> </a:t>
            </a:r>
            <a:r>
              <a:rPr sz="2300" spc="-55" dirty="0">
                <a:solidFill>
                  <a:srgbClr val="0073AE"/>
                </a:solidFill>
                <a:latin typeface="Calibri"/>
                <a:cs typeface="Calibri"/>
              </a:rPr>
              <a:t>wherever.</a:t>
            </a:r>
            <a:endParaRPr sz="2300" dirty="0">
              <a:solidFill>
                <a:srgbClr val="0073AE"/>
              </a:solidFill>
              <a:latin typeface="Calibri"/>
              <a:cs typeface="Calibri"/>
            </a:endParaRPr>
          </a:p>
        </p:txBody>
      </p:sp>
      <p:pic>
        <p:nvPicPr>
          <p:cNvPr id="12" name="Picture 11">
            <a:extLst>
              <a:ext uri="{FF2B5EF4-FFF2-40B4-BE49-F238E27FC236}">
                <a16:creationId xmlns:a16="http://schemas.microsoft.com/office/drawing/2014/main" id="{83A42C65-9244-EF48-AB2D-4EBC5320FE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8854" y="-6531"/>
            <a:ext cx="11315246" cy="11315246"/>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392627"/>
            <a:ext cx="8199120" cy="1445260"/>
          </a:xfrm>
          <a:custGeom>
            <a:avLst/>
            <a:gdLst/>
            <a:ahLst/>
            <a:cxnLst/>
            <a:rect l="l" t="t" r="r" b="b"/>
            <a:pathLst>
              <a:path w="8199120" h="1445260">
                <a:moveTo>
                  <a:pt x="0" y="0"/>
                </a:moveTo>
                <a:lnTo>
                  <a:pt x="8198703" y="0"/>
                </a:lnTo>
                <a:lnTo>
                  <a:pt x="8198703" y="1444982"/>
                </a:lnTo>
                <a:lnTo>
                  <a:pt x="0" y="1444982"/>
                </a:lnTo>
                <a:lnTo>
                  <a:pt x="0" y="0"/>
                </a:lnTo>
                <a:close/>
              </a:path>
            </a:pathLst>
          </a:custGeom>
          <a:solidFill>
            <a:schemeClr val="bg1"/>
          </a:solidFill>
        </p:spPr>
        <p:txBody>
          <a:bodyPr wrap="square" lIns="0" tIns="0" rIns="0" bIns="0" rtlCol="0"/>
          <a:lstStyle/>
          <a:p>
            <a:endParaRPr/>
          </a:p>
        </p:txBody>
      </p:sp>
      <p:sp>
        <p:nvSpPr>
          <p:cNvPr id="4" name="object 4"/>
          <p:cNvSpPr txBox="1">
            <a:spLocks noGrp="1"/>
          </p:cNvSpPr>
          <p:nvPr>
            <p:ph type="title"/>
          </p:nvPr>
        </p:nvSpPr>
        <p:spPr>
          <a:xfrm>
            <a:off x="835441" y="1791088"/>
            <a:ext cx="6796405" cy="588010"/>
          </a:xfrm>
          <a:prstGeom prst="rect">
            <a:avLst/>
          </a:prstGeom>
        </p:spPr>
        <p:txBody>
          <a:bodyPr vert="horz" wrap="square" lIns="0" tIns="17145" rIns="0" bIns="0" rtlCol="0">
            <a:spAutoFit/>
          </a:bodyPr>
          <a:lstStyle/>
          <a:p>
            <a:pPr marL="12700">
              <a:lnSpc>
                <a:spcPct val="100000"/>
              </a:lnSpc>
              <a:spcBef>
                <a:spcPts val="135"/>
              </a:spcBef>
            </a:pPr>
            <a:r>
              <a:rPr sz="3650" spc="-5" dirty="0">
                <a:solidFill>
                  <a:srgbClr val="0073AE"/>
                </a:solidFill>
              </a:rPr>
              <a:t>Make </a:t>
            </a:r>
            <a:r>
              <a:rPr sz="3650" spc="25" dirty="0">
                <a:solidFill>
                  <a:srgbClr val="0073AE"/>
                </a:solidFill>
              </a:rPr>
              <a:t>your </a:t>
            </a:r>
            <a:r>
              <a:rPr sz="3650" spc="20" dirty="0">
                <a:solidFill>
                  <a:srgbClr val="0073AE"/>
                </a:solidFill>
              </a:rPr>
              <a:t>online </a:t>
            </a:r>
            <a:r>
              <a:rPr sz="3650" spc="65" dirty="0">
                <a:solidFill>
                  <a:srgbClr val="0073AE"/>
                </a:solidFill>
              </a:rPr>
              <a:t>events </a:t>
            </a:r>
            <a:r>
              <a:rPr sz="3650" spc="315" dirty="0">
                <a:solidFill>
                  <a:srgbClr val="0073AE"/>
                </a:solidFill>
              </a:rPr>
              <a:t>a</a:t>
            </a:r>
            <a:r>
              <a:rPr sz="3650" spc="-300" dirty="0">
                <a:solidFill>
                  <a:srgbClr val="0073AE"/>
                </a:solidFill>
              </a:rPr>
              <a:t> </a:t>
            </a:r>
            <a:r>
              <a:rPr sz="3650" spc="185" dirty="0">
                <a:solidFill>
                  <a:srgbClr val="0073AE"/>
                </a:solidFill>
              </a:rPr>
              <a:t>success</a:t>
            </a:r>
            <a:endParaRPr sz="3650" dirty="0">
              <a:solidFill>
                <a:srgbClr val="0073AE"/>
              </a:solidFill>
            </a:endParaRPr>
          </a:p>
        </p:txBody>
      </p:sp>
      <p:sp>
        <p:nvSpPr>
          <p:cNvPr id="3" name="object 3"/>
          <p:cNvSpPr txBox="1">
            <a:spLocks noGrp="1"/>
          </p:cNvSpPr>
          <p:nvPr>
            <p:ph sz="half" idx="2"/>
          </p:nvPr>
        </p:nvSpPr>
        <p:spPr>
          <a:xfrm>
            <a:off x="835441" y="3444875"/>
            <a:ext cx="8134984" cy="5784340"/>
          </a:xfrm>
          <a:prstGeom prst="rect">
            <a:avLst/>
          </a:prstGeom>
        </p:spPr>
        <p:txBody>
          <a:bodyPr vert="horz" wrap="square" lIns="0" tIns="6350" rIns="0" bIns="0" rtlCol="0">
            <a:spAutoFit/>
          </a:bodyPr>
          <a:lstStyle/>
          <a:p>
            <a:pPr marL="12700" marR="278765" algn="just">
              <a:lnSpc>
                <a:spcPct val="101600"/>
              </a:lnSpc>
              <a:spcBef>
                <a:spcPts val="50"/>
              </a:spcBef>
            </a:pPr>
            <a:r>
              <a:rPr spc="15" dirty="0"/>
              <a:t>So </a:t>
            </a:r>
            <a:r>
              <a:rPr spc="-10" dirty="0"/>
              <a:t>before </a:t>
            </a:r>
            <a:r>
              <a:rPr spc="-5" dirty="0"/>
              <a:t>you </a:t>
            </a:r>
            <a:r>
              <a:rPr spc="15" dirty="0"/>
              <a:t>postpone </a:t>
            </a:r>
            <a:r>
              <a:rPr spc="-60" dirty="0"/>
              <a:t>or </a:t>
            </a:r>
            <a:r>
              <a:rPr spc="80" dirty="0"/>
              <a:t>cancel </a:t>
            </a:r>
            <a:r>
              <a:rPr spc="-35" dirty="0"/>
              <a:t>your </a:t>
            </a:r>
            <a:r>
              <a:rPr spc="-50" dirty="0"/>
              <a:t>next event, </a:t>
            </a:r>
            <a:r>
              <a:rPr spc="15" dirty="0"/>
              <a:t>consider </a:t>
            </a:r>
            <a:r>
              <a:rPr spc="30" dirty="0"/>
              <a:t>using  </a:t>
            </a:r>
            <a:r>
              <a:rPr spc="-30" dirty="0"/>
              <a:t>online </a:t>
            </a:r>
            <a:r>
              <a:rPr spc="-10" dirty="0"/>
              <a:t>event </a:t>
            </a:r>
            <a:r>
              <a:rPr dirty="0"/>
              <a:t>platforms </a:t>
            </a:r>
            <a:r>
              <a:rPr spc="80" dirty="0"/>
              <a:t>and </a:t>
            </a:r>
            <a:r>
              <a:rPr spc="-10" dirty="0"/>
              <a:t>remote </a:t>
            </a:r>
            <a:r>
              <a:rPr spc="10" dirty="0"/>
              <a:t>simultaneous </a:t>
            </a:r>
            <a:r>
              <a:rPr spc="-30" dirty="0"/>
              <a:t>interpretation </a:t>
            </a:r>
            <a:r>
              <a:rPr spc="-50" dirty="0"/>
              <a:t>to  </a:t>
            </a:r>
            <a:r>
              <a:rPr spc="-25" dirty="0"/>
              <a:t>deliver </a:t>
            </a:r>
            <a:r>
              <a:rPr spc="-145" dirty="0"/>
              <a:t>it. </a:t>
            </a:r>
            <a:r>
              <a:rPr spc="-20" dirty="0"/>
              <a:t>They</a:t>
            </a:r>
            <a:r>
              <a:rPr sz="1300" spc="-20" dirty="0">
                <a:latin typeface="Arial"/>
                <a:cs typeface="Arial"/>
              </a:rPr>
              <a:t>’</a:t>
            </a:r>
            <a:r>
              <a:rPr spc="-20" dirty="0"/>
              <a:t>re </a:t>
            </a:r>
            <a:r>
              <a:rPr spc="-70" dirty="0"/>
              <a:t>flexible, </a:t>
            </a:r>
            <a:r>
              <a:rPr spc="30" dirty="0"/>
              <a:t>scalable, </a:t>
            </a:r>
            <a:r>
              <a:rPr spc="35" dirty="0"/>
              <a:t>hassle-free </a:t>
            </a:r>
            <a:r>
              <a:rPr spc="80" dirty="0"/>
              <a:t>and </a:t>
            </a:r>
            <a:r>
              <a:rPr spc="65" dirty="0"/>
              <a:t>much </a:t>
            </a:r>
            <a:r>
              <a:rPr spc="5" dirty="0"/>
              <a:t>more  </a:t>
            </a:r>
            <a:r>
              <a:rPr spc="-10" dirty="0"/>
              <a:t>affordable.</a:t>
            </a:r>
            <a:endParaRPr sz="1300" dirty="0">
              <a:latin typeface="Arial"/>
              <a:cs typeface="Arial"/>
            </a:endParaRPr>
          </a:p>
          <a:p>
            <a:pPr algn="just">
              <a:lnSpc>
                <a:spcPct val="100000"/>
              </a:lnSpc>
              <a:spcBef>
                <a:spcPts val="40"/>
              </a:spcBef>
            </a:pPr>
            <a:endParaRPr sz="2400" dirty="0">
              <a:latin typeface="Times New Roman"/>
              <a:cs typeface="Times New Roman"/>
            </a:endParaRPr>
          </a:p>
          <a:p>
            <a:pPr marL="12700" marR="83820" algn="just">
              <a:lnSpc>
                <a:spcPct val="101600"/>
              </a:lnSpc>
              <a:spcBef>
                <a:spcPts val="5"/>
              </a:spcBef>
            </a:pPr>
            <a:r>
              <a:rPr spc="-15" dirty="0"/>
              <a:t>Take </a:t>
            </a:r>
            <a:r>
              <a:rPr spc="-25" dirty="0"/>
              <a:t>the </a:t>
            </a:r>
            <a:r>
              <a:rPr lang="en-US" spc="-45" dirty="0"/>
              <a:t>CRN-RSI</a:t>
            </a:r>
            <a:r>
              <a:rPr spc="-45" dirty="0"/>
              <a:t> </a:t>
            </a:r>
            <a:r>
              <a:rPr spc="-35" dirty="0"/>
              <a:t>platform, </a:t>
            </a:r>
            <a:r>
              <a:rPr spc="-70" dirty="0"/>
              <a:t>for </a:t>
            </a:r>
            <a:r>
              <a:rPr spc="-5" dirty="0"/>
              <a:t>example. </a:t>
            </a:r>
            <a:r>
              <a:rPr spc="-125" dirty="0"/>
              <a:t>It </a:t>
            </a:r>
            <a:r>
              <a:rPr spc="-25" dirty="0"/>
              <a:t>revolutionises  </a:t>
            </a:r>
            <a:r>
              <a:rPr spc="10" dirty="0"/>
              <a:t>simultaneous </a:t>
            </a:r>
            <a:r>
              <a:rPr spc="-25" dirty="0"/>
              <a:t>interpreting </a:t>
            </a:r>
            <a:r>
              <a:rPr spc="30" dirty="0"/>
              <a:t>by </a:t>
            </a:r>
            <a:r>
              <a:rPr spc="40" dirty="0"/>
              <a:t>replacing </a:t>
            </a:r>
            <a:r>
              <a:rPr spc="15" dirty="0"/>
              <a:t>hardware </a:t>
            </a:r>
            <a:r>
              <a:rPr spc="-75" dirty="0"/>
              <a:t>with </a:t>
            </a:r>
            <a:r>
              <a:rPr spc="75" dirty="0"/>
              <a:t>cloud-based  </a:t>
            </a:r>
            <a:r>
              <a:rPr spc="-40" dirty="0"/>
              <a:t>software, </a:t>
            </a:r>
            <a:r>
              <a:rPr spc="30" dirty="0"/>
              <a:t>enabling </a:t>
            </a:r>
            <a:r>
              <a:rPr spc="-30" dirty="0"/>
              <a:t>interpretation </a:t>
            </a:r>
            <a:r>
              <a:rPr spc="85" dirty="0"/>
              <a:t>(and </a:t>
            </a:r>
            <a:r>
              <a:rPr spc="-35" dirty="0"/>
              <a:t>events, </a:t>
            </a:r>
            <a:r>
              <a:rPr spc="30" dirty="0"/>
              <a:t>by </a:t>
            </a:r>
            <a:r>
              <a:rPr spc="-10" dirty="0"/>
              <a:t>extension) </a:t>
            </a:r>
            <a:r>
              <a:rPr spc="-50" dirty="0"/>
              <a:t>to </a:t>
            </a:r>
            <a:r>
              <a:rPr spc="50" dirty="0"/>
              <a:t>be  </a:t>
            </a:r>
            <a:r>
              <a:rPr spc="-10" dirty="0"/>
              <a:t>delivered </a:t>
            </a:r>
            <a:r>
              <a:rPr spc="-20" dirty="0"/>
              <a:t>remotely </a:t>
            </a:r>
            <a:r>
              <a:rPr spc="80" dirty="0"/>
              <a:t>and </a:t>
            </a:r>
            <a:r>
              <a:rPr spc="-50" dirty="0"/>
              <a:t>to </a:t>
            </a:r>
            <a:r>
              <a:rPr spc="30" dirty="0"/>
              <a:t>anyone </a:t>
            </a:r>
            <a:r>
              <a:rPr spc="-55" dirty="0"/>
              <a:t>in </a:t>
            </a:r>
            <a:r>
              <a:rPr spc="-25" dirty="0"/>
              <a:t>the</a:t>
            </a:r>
            <a:r>
              <a:rPr spc="-10" dirty="0"/>
              <a:t> </a:t>
            </a:r>
            <a:r>
              <a:rPr spc="-80" dirty="0"/>
              <a:t>world.</a:t>
            </a:r>
          </a:p>
          <a:p>
            <a:pPr algn="just">
              <a:lnSpc>
                <a:spcPct val="100000"/>
              </a:lnSpc>
              <a:spcBef>
                <a:spcPts val="40"/>
              </a:spcBef>
            </a:pPr>
            <a:endParaRPr sz="2400" dirty="0">
              <a:latin typeface="Times New Roman"/>
              <a:cs typeface="Times New Roman"/>
            </a:endParaRPr>
          </a:p>
          <a:p>
            <a:pPr marL="12700" marR="5080" algn="just">
              <a:lnSpc>
                <a:spcPct val="101600"/>
              </a:lnSpc>
            </a:pPr>
            <a:r>
              <a:rPr spc="-40" dirty="0"/>
              <a:t>The </a:t>
            </a:r>
            <a:r>
              <a:rPr spc="-30" dirty="0"/>
              <a:t>solution </a:t>
            </a:r>
            <a:r>
              <a:rPr spc="-20" dirty="0"/>
              <a:t>requires </a:t>
            </a:r>
            <a:r>
              <a:rPr spc="-5" dirty="0"/>
              <a:t>no </a:t>
            </a:r>
            <a:r>
              <a:rPr spc="10" dirty="0"/>
              <a:t>equipment </a:t>
            </a:r>
            <a:r>
              <a:rPr dirty="0"/>
              <a:t>whatsoever </a:t>
            </a:r>
            <a:r>
              <a:rPr sz="1300" spc="505" dirty="0">
                <a:latin typeface="Arial"/>
                <a:cs typeface="Arial"/>
              </a:rPr>
              <a:t> </a:t>
            </a:r>
            <a:r>
              <a:rPr spc="-5" dirty="0"/>
              <a:t>all you </a:t>
            </a:r>
            <a:r>
              <a:rPr spc="30" dirty="0"/>
              <a:t>need </a:t>
            </a:r>
            <a:r>
              <a:rPr spc="-50" dirty="0"/>
              <a:t>to</a:t>
            </a:r>
            <a:r>
              <a:rPr spc="-300" dirty="0"/>
              <a:t> </a:t>
            </a:r>
            <a:r>
              <a:rPr spc="35" dirty="0"/>
              <a:t>do  </a:t>
            </a:r>
            <a:r>
              <a:rPr spc="-50" dirty="0"/>
              <a:t>to </a:t>
            </a:r>
            <a:r>
              <a:rPr spc="30" dirty="0"/>
              <a:t>use </a:t>
            </a:r>
            <a:r>
              <a:rPr spc="-95" dirty="0"/>
              <a:t>it </a:t>
            </a:r>
            <a:r>
              <a:rPr spc="-15" dirty="0"/>
              <a:t>is </a:t>
            </a:r>
            <a:r>
              <a:rPr spc="15" dirty="0"/>
              <a:t>download </a:t>
            </a:r>
            <a:r>
              <a:rPr spc="-25" dirty="0"/>
              <a:t>the </a:t>
            </a:r>
            <a:r>
              <a:rPr spc="25" dirty="0"/>
              <a:t>application </a:t>
            </a:r>
            <a:r>
              <a:rPr spc="80" dirty="0"/>
              <a:t>and </a:t>
            </a:r>
            <a:r>
              <a:rPr dirty="0"/>
              <a:t>set </a:t>
            </a:r>
            <a:r>
              <a:rPr spc="30" dirty="0"/>
              <a:t>up </a:t>
            </a:r>
            <a:r>
              <a:rPr spc="-35" dirty="0"/>
              <a:t>your </a:t>
            </a:r>
            <a:r>
              <a:rPr spc="20" dirty="0"/>
              <a:t>meeting </a:t>
            </a:r>
            <a:r>
              <a:rPr spc="30" dirty="0"/>
              <a:t>by  </a:t>
            </a:r>
            <a:r>
              <a:rPr spc="-30" dirty="0"/>
              <a:t>following </a:t>
            </a:r>
            <a:r>
              <a:rPr spc="-25" dirty="0"/>
              <a:t>the </a:t>
            </a:r>
            <a:r>
              <a:rPr spc="-35" dirty="0"/>
              <a:t>instructions. </a:t>
            </a:r>
            <a:r>
              <a:rPr spc="-10" dirty="0"/>
              <a:t>Attendees </a:t>
            </a:r>
            <a:r>
              <a:rPr spc="120" dirty="0"/>
              <a:t>can </a:t>
            </a:r>
            <a:r>
              <a:rPr spc="-20" dirty="0"/>
              <a:t>then </a:t>
            </a:r>
            <a:r>
              <a:rPr spc="40" dirty="0"/>
              <a:t>connect </a:t>
            </a:r>
            <a:r>
              <a:rPr spc="-50" dirty="0"/>
              <a:t>to </a:t>
            </a:r>
            <a:r>
              <a:rPr spc="5" dirty="0"/>
              <a:t>these  </a:t>
            </a:r>
            <a:r>
              <a:rPr spc="25" dirty="0"/>
              <a:t>meetings via </a:t>
            </a:r>
            <a:r>
              <a:rPr spc="-40" dirty="0"/>
              <a:t>our </a:t>
            </a:r>
            <a:r>
              <a:rPr spc="25" dirty="0"/>
              <a:t>application </a:t>
            </a:r>
            <a:r>
              <a:rPr spc="80" dirty="0"/>
              <a:t>and </a:t>
            </a:r>
            <a:r>
              <a:rPr spc="-35" dirty="0"/>
              <a:t>listen </a:t>
            </a:r>
            <a:r>
              <a:rPr spc="-50" dirty="0"/>
              <a:t>to </a:t>
            </a:r>
            <a:r>
              <a:rPr dirty="0"/>
              <a:t>content </a:t>
            </a:r>
            <a:r>
              <a:rPr spc="-55" dirty="0"/>
              <a:t>in </a:t>
            </a:r>
            <a:r>
              <a:rPr spc="-60" dirty="0"/>
              <a:t>their </a:t>
            </a:r>
            <a:r>
              <a:rPr spc="80" dirty="0"/>
              <a:t>language  </a:t>
            </a:r>
            <a:r>
              <a:rPr spc="-45" dirty="0"/>
              <a:t>of </a:t>
            </a:r>
            <a:r>
              <a:rPr spc="50" dirty="0"/>
              <a:t>choice </a:t>
            </a:r>
            <a:r>
              <a:rPr spc="-30" dirty="0"/>
              <a:t>(if </a:t>
            </a:r>
            <a:r>
              <a:rPr spc="-5" dirty="0"/>
              <a:t>you </a:t>
            </a:r>
            <a:r>
              <a:rPr spc="50" dirty="0"/>
              <a:t>have </a:t>
            </a:r>
            <a:r>
              <a:rPr spc="85" dirty="0"/>
              <a:t>an </a:t>
            </a:r>
            <a:r>
              <a:rPr spc="-45" dirty="0"/>
              <a:t>interpreter </a:t>
            </a:r>
            <a:r>
              <a:rPr spc="40" dirty="0"/>
              <a:t>ready) </a:t>
            </a:r>
            <a:r>
              <a:rPr spc="-5" dirty="0"/>
              <a:t>on </a:t>
            </a:r>
            <a:r>
              <a:rPr spc="-60" dirty="0"/>
              <a:t>their </a:t>
            </a:r>
            <a:r>
              <a:rPr dirty="0"/>
              <a:t>mobile </a:t>
            </a:r>
            <a:r>
              <a:rPr spc="-30" dirty="0"/>
              <a:t>phone,  </a:t>
            </a:r>
            <a:r>
              <a:rPr spc="20" dirty="0"/>
              <a:t>laptop </a:t>
            </a:r>
            <a:r>
              <a:rPr spc="-60" dirty="0"/>
              <a:t>or</a:t>
            </a:r>
            <a:r>
              <a:rPr spc="-35" dirty="0"/>
              <a:t> </a:t>
            </a:r>
            <a:r>
              <a:rPr spc="-30" dirty="0"/>
              <a:t>desktop.</a:t>
            </a:r>
            <a:endParaRPr sz="1300" dirty="0">
              <a:latin typeface="Arial"/>
              <a:cs typeface="Arial"/>
            </a:endParaRPr>
          </a:p>
        </p:txBody>
      </p:sp>
      <p:sp>
        <p:nvSpPr>
          <p:cNvPr id="5" name="object 5"/>
          <p:cNvSpPr txBox="1"/>
          <p:nvPr/>
        </p:nvSpPr>
        <p:spPr>
          <a:xfrm>
            <a:off x="11128322" y="1336693"/>
            <a:ext cx="7801609" cy="1803400"/>
          </a:xfrm>
          <a:prstGeom prst="rect">
            <a:avLst/>
          </a:prstGeom>
        </p:spPr>
        <p:txBody>
          <a:bodyPr vert="horz" wrap="square" lIns="0" tIns="9525" rIns="0" bIns="0" rtlCol="0">
            <a:spAutoFit/>
          </a:bodyPr>
          <a:lstStyle/>
          <a:p>
            <a:pPr marL="12700" marR="5080" algn="just">
              <a:lnSpc>
                <a:spcPct val="101600"/>
              </a:lnSpc>
              <a:spcBef>
                <a:spcPts val="75"/>
              </a:spcBef>
            </a:pPr>
            <a:r>
              <a:rPr lang="en-US" sz="2300" spc="5" dirty="0">
                <a:solidFill>
                  <a:srgbClr val="0073AE"/>
                </a:solidFill>
                <a:latin typeface="Calibri"/>
                <a:cs typeface="Calibri"/>
              </a:rPr>
              <a:t>The CRN-RSI platform</a:t>
            </a:r>
            <a:r>
              <a:rPr sz="2300" spc="-70" dirty="0">
                <a:solidFill>
                  <a:srgbClr val="0073AE"/>
                </a:solidFill>
                <a:latin typeface="Calibri"/>
                <a:cs typeface="Calibri"/>
              </a:rPr>
              <a:t> </a:t>
            </a:r>
            <a:r>
              <a:rPr sz="2300" spc="130" dirty="0">
                <a:solidFill>
                  <a:srgbClr val="0073AE"/>
                </a:solidFill>
                <a:latin typeface="Calibri"/>
                <a:cs typeface="Calibri"/>
              </a:rPr>
              <a:t>can</a:t>
            </a:r>
            <a:r>
              <a:rPr sz="2300" spc="-70" dirty="0">
                <a:solidFill>
                  <a:srgbClr val="0073AE"/>
                </a:solidFill>
                <a:latin typeface="Calibri"/>
                <a:cs typeface="Calibri"/>
              </a:rPr>
              <a:t> </a:t>
            </a:r>
            <a:r>
              <a:rPr sz="2300" spc="50" dirty="0">
                <a:solidFill>
                  <a:srgbClr val="0073AE"/>
                </a:solidFill>
                <a:latin typeface="Calibri"/>
                <a:cs typeface="Calibri"/>
              </a:rPr>
              <a:t>be</a:t>
            </a:r>
            <a:r>
              <a:rPr sz="2300" spc="-65" dirty="0">
                <a:solidFill>
                  <a:srgbClr val="0073AE"/>
                </a:solidFill>
                <a:latin typeface="Calibri"/>
                <a:cs typeface="Calibri"/>
              </a:rPr>
              <a:t> </a:t>
            </a:r>
            <a:r>
              <a:rPr sz="2300" spc="70" dirty="0">
                <a:solidFill>
                  <a:srgbClr val="0073AE"/>
                </a:solidFill>
                <a:latin typeface="Calibri"/>
                <a:cs typeface="Calibri"/>
              </a:rPr>
              <a:t>used</a:t>
            </a:r>
            <a:r>
              <a:rPr sz="2300" spc="-70" dirty="0">
                <a:solidFill>
                  <a:srgbClr val="0073AE"/>
                </a:solidFill>
                <a:latin typeface="Calibri"/>
                <a:cs typeface="Calibri"/>
              </a:rPr>
              <a:t> </a:t>
            </a:r>
            <a:r>
              <a:rPr sz="2300" spc="155" dirty="0">
                <a:solidFill>
                  <a:srgbClr val="0073AE"/>
                </a:solidFill>
                <a:latin typeface="Calibri"/>
                <a:cs typeface="Calibri"/>
              </a:rPr>
              <a:t>as</a:t>
            </a:r>
            <a:r>
              <a:rPr sz="2300" spc="-70" dirty="0">
                <a:solidFill>
                  <a:srgbClr val="0073AE"/>
                </a:solidFill>
                <a:latin typeface="Calibri"/>
                <a:cs typeface="Calibri"/>
              </a:rPr>
              <a:t> </a:t>
            </a:r>
            <a:r>
              <a:rPr sz="2300" spc="180" dirty="0">
                <a:solidFill>
                  <a:srgbClr val="0073AE"/>
                </a:solidFill>
                <a:latin typeface="Calibri"/>
                <a:cs typeface="Calibri"/>
              </a:rPr>
              <a:t>a</a:t>
            </a:r>
            <a:r>
              <a:rPr sz="2300" spc="-65" dirty="0">
                <a:solidFill>
                  <a:srgbClr val="0073AE"/>
                </a:solidFill>
                <a:latin typeface="Calibri"/>
                <a:cs typeface="Calibri"/>
              </a:rPr>
              <a:t> </a:t>
            </a:r>
            <a:r>
              <a:rPr sz="2300" spc="65" dirty="0">
                <a:solidFill>
                  <a:srgbClr val="0073AE"/>
                </a:solidFill>
                <a:latin typeface="Calibri"/>
                <a:cs typeface="Calibri"/>
              </a:rPr>
              <a:t>standalone</a:t>
            </a:r>
            <a:r>
              <a:rPr sz="2300" spc="-70" dirty="0">
                <a:solidFill>
                  <a:srgbClr val="0073AE"/>
                </a:solidFill>
                <a:latin typeface="Calibri"/>
                <a:cs typeface="Calibri"/>
              </a:rPr>
              <a:t> </a:t>
            </a:r>
            <a:r>
              <a:rPr sz="2300" spc="15" dirty="0">
                <a:solidFill>
                  <a:srgbClr val="0073AE"/>
                </a:solidFill>
                <a:latin typeface="Calibri"/>
                <a:cs typeface="Calibri"/>
              </a:rPr>
              <a:t>online</a:t>
            </a:r>
            <a:r>
              <a:rPr sz="2300" spc="-70" dirty="0">
                <a:solidFill>
                  <a:srgbClr val="0073AE"/>
                </a:solidFill>
                <a:latin typeface="Calibri"/>
                <a:cs typeface="Calibri"/>
              </a:rPr>
              <a:t> </a:t>
            </a:r>
            <a:r>
              <a:rPr sz="2300" spc="45" dirty="0">
                <a:solidFill>
                  <a:srgbClr val="0073AE"/>
                </a:solidFill>
                <a:latin typeface="Calibri"/>
                <a:cs typeface="Calibri"/>
              </a:rPr>
              <a:t>events</a:t>
            </a:r>
            <a:r>
              <a:rPr sz="2300" spc="-65" dirty="0">
                <a:solidFill>
                  <a:srgbClr val="0073AE"/>
                </a:solidFill>
                <a:latin typeface="Calibri"/>
                <a:cs typeface="Calibri"/>
              </a:rPr>
              <a:t> </a:t>
            </a:r>
            <a:r>
              <a:rPr lang="en-US" sz="2300" spc="20" dirty="0">
                <a:solidFill>
                  <a:srgbClr val="0073AE"/>
                </a:solidFill>
                <a:latin typeface="Calibri"/>
                <a:cs typeface="Calibri"/>
              </a:rPr>
              <a:t>tool</a:t>
            </a:r>
            <a:r>
              <a:rPr sz="2300" spc="20" dirty="0">
                <a:solidFill>
                  <a:srgbClr val="0073AE"/>
                </a:solidFill>
                <a:latin typeface="Calibri"/>
                <a:cs typeface="Calibri"/>
              </a:rPr>
              <a:t>, </a:t>
            </a:r>
            <a:r>
              <a:rPr sz="2300" spc="55" dirty="0">
                <a:solidFill>
                  <a:srgbClr val="0073AE"/>
                </a:solidFill>
                <a:latin typeface="Calibri"/>
                <a:cs typeface="Calibri"/>
              </a:rPr>
              <a:t>facilitating</a:t>
            </a:r>
            <a:r>
              <a:rPr sz="2300" spc="-65" dirty="0">
                <a:solidFill>
                  <a:srgbClr val="0073AE"/>
                </a:solidFill>
                <a:latin typeface="Calibri"/>
                <a:cs typeface="Calibri"/>
              </a:rPr>
              <a:t> </a:t>
            </a:r>
            <a:r>
              <a:rPr sz="2300" spc="75" dirty="0">
                <a:solidFill>
                  <a:srgbClr val="0073AE"/>
                </a:solidFill>
                <a:latin typeface="Calibri"/>
                <a:cs typeface="Calibri"/>
              </a:rPr>
              <a:t>real-time</a:t>
            </a:r>
            <a:r>
              <a:rPr sz="2300" spc="-65" dirty="0">
                <a:solidFill>
                  <a:srgbClr val="0073AE"/>
                </a:solidFill>
                <a:latin typeface="Calibri"/>
                <a:cs typeface="Calibri"/>
              </a:rPr>
              <a:t> </a:t>
            </a:r>
            <a:r>
              <a:rPr sz="2300" spc="20" dirty="0">
                <a:solidFill>
                  <a:srgbClr val="0073AE"/>
                </a:solidFill>
                <a:latin typeface="Calibri"/>
                <a:cs typeface="Calibri"/>
              </a:rPr>
              <a:t>remote</a:t>
            </a:r>
            <a:r>
              <a:rPr sz="2300" spc="-65" dirty="0">
                <a:solidFill>
                  <a:srgbClr val="0073AE"/>
                </a:solidFill>
                <a:latin typeface="Calibri"/>
                <a:cs typeface="Calibri"/>
              </a:rPr>
              <a:t> </a:t>
            </a:r>
            <a:r>
              <a:rPr sz="2300" spc="5" dirty="0">
                <a:solidFill>
                  <a:srgbClr val="0073AE"/>
                </a:solidFill>
                <a:latin typeface="Calibri"/>
                <a:cs typeface="Calibri"/>
              </a:rPr>
              <a:t>interpretation,</a:t>
            </a:r>
            <a:r>
              <a:rPr sz="2300" spc="-65" dirty="0">
                <a:solidFill>
                  <a:srgbClr val="0073AE"/>
                </a:solidFill>
                <a:latin typeface="Calibri"/>
                <a:cs typeface="Calibri"/>
              </a:rPr>
              <a:t> </a:t>
            </a:r>
            <a:r>
              <a:rPr sz="2300" spc="-20" dirty="0">
                <a:solidFill>
                  <a:srgbClr val="0073AE"/>
                </a:solidFill>
                <a:latin typeface="Calibri"/>
                <a:cs typeface="Calibri"/>
              </a:rPr>
              <a:t>or</a:t>
            </a:r>
            <a:r>
              <a:rPr sz="2300" spc="-65" dirty="0">
                <a:solidFill>
                  <a:srgbClr val="0073AE"/>
                </a:solidFill>
                <a:latin typeface="Calibri"/>
                <a:cs typeface="Calibri"/>
              </a:rPr>
              <a:t> </a:t>
            </a:r>
            <a:r>
              <a:rPr sz="2300" spc="155" dirty="0">
                <a:solidFill>
                  <a:srgbClr val="0073AE"/>
                </a:solidFill>
                <a:latin typeface="Calibri"/>
                <a:cs typeface="Calibri"/>
              </a:rPr>
              <a:t>as</a:t>
            </a:r>
            <a:r>
              <a:rPr sz="2300" spc="-65" dirty="0">
                <a:solidFill>
                  <a:srgbClr val="0073AE"/>
                </a:solidFill>
                <a:latin typeface="Calibri"/>
                <a:cs typeface="Calibri"/>
              </a:rPr>
              <a:t> </a:t>
            </a:r>
            <a:r>
              <a:rPr sz="2300" spc="180" dirty="0">
                <a:solidFill>
                  <a:srgbClr val="0073AE"/>
                </a:solidFill>
                <a:latin typeface="Calibri"/>
                <a:cs typeface="Calibri"/>
              </a:rPr>
              <a:t>a</a:t>
            </a:r>
            <a:r>
              <a:rPr sz="2300" spc="-65" dirty="0">
                <a:solidFill>
                  <a:srgbClr val="0073AE"/>
                </a:solidFill>
                <a:latin typeface="Calibri"/>
                <a:cs typeface="Calibri"/>
              </a:rPr>
              <a:t> </a:t>
            </a:r>
            <a:r>
              <a:rPr sz="2300" spc="45" dirty="0">
                <a:solidFill>
                  <a:srgbClr val="0073AE"/>
                </a:solidFill>
                <a:latin typeface="Calibri"/>
                <a:cs typeface="Calibri"/>
              </a:rPr>
              <a:t>hybrid/hub </a:t>
            </a:r>
            <a:r>
              <a:rPr sz="2300" spc="10" dirty="0">
                <a:solidFill>
                  <a:srgbClr val="0073AE"/>
                </a:solidFill>
                <a:latin typeface="Calibri"/>
                <a:cs typeface="Calibri"/>
              </a:rPr>
              <a:t>solution,</a:t>
            </a:r>
            <a:r>
              <a:rPr sz="2300" spc="-65" dirty="0">
                <a:solidFill>
                  <a:srgbClr val="0073AE"/>
                </a:solidFill>
                <a:latin typeface="Calibri"/>
                <a:cs typeface="Calibri"/>
              </a:rPr>
              <a:t> </a:t>
            </a:r>
            <a:r>
              <a:rPr sz="2300" spc="50" dirty="0">
                <a:solidFill>
                  <a:srgbClr val="0073AE"/>
                </a:solidFill>
                <a:latin typeface="Calibri"/>
                <a:cs typeface="Calibri"/>
              </a:rPr>
              <a:t>integrating</a:t>
            </a:r>
            <a:r>
              <a:rPr sz="2300" spc="-60" dirty="0">
                <a:solidFill>
                  <a:srgbClr val="0073AE"/>
                </a:solidFill>
                <a:latin typeface="Calibri"/>
                <a:cs typeface="Calibri"/>
              </a:rPr>
              <a:t> </a:t>
            </a:r>
            <a:r>
              <a:rPr sz="2300" spc="85" dirty="0">
                <a:solidFill>
                  <a:srgbClr val="0073AE"/>
                </a:solidFill>
                <a:latin typeface="Calibri"/>
                <a:cs typeface="Calibri"/>
              </a:rPr>
              <a:t>seamlessly</a:t>
            </a:r>
            <a:r>
              <a:rPr sz="2300" spc="-65" dirty="0">
                <a:solidFill>
                  <a:srgbClr val="0073AE"/>
                </a:solidFill>
                <a:latin typeface="Calibri"/>
                <a:cs typeface="Calibri"/>
              </a:rPr>
              <a:t> </a:t>
            </a:r>
            <a:r>
              <a:rPr sz="2300" spc="-10" dirty="0">
                <a:solidFill>
                  <a:srgbClr val="0073AE"/>
                </a:solidFill>
                <a:latin typeface="Calibri"/>
                <a:cs typeface="Calibri"/>
              </a:rPr>
              <a:t>with</a:t>
            </a:r>
            <a:r>
              <a:rPr sz="2300" spc="-60" dirty="0">
                <a:solidFill>
                  <a:srgbClr val="0073AE"/>
                </a:solidFill>
                <a:latin typeface="Calibri"/>
                <a:cs typeface="Calibri"/>
              </a:rPr>
              <a:t> </a:t>
            </a:r>
            <a:r>
              <a:rPr sz="2300" spc="45" dirty="0">
                <a:solidFill>
                  <a:srgbClr val="0073AE"/>
                </a:solidFill>
                <a:latin typeface="Calibri"/>
                <a:cs typeface="Calibri"/>
              </a:rPr>
              <a:t>existing</a:t>
            </a:r>
            <a:r>
              <a:rPr sz="2300" spc="-65" dirty="0">
                <a:solidFill>
                  <a:srgbClr val="0073AE"/>
                </a:solidFill>
                <a:latin typeface="Calibri"/>
                <a:cs typeface="Calibri"/>
              </a:rPr>
              <a:t> </a:t>
            </a:r>
            <a:r>
              <a:rPr sz="2300" spc="80" dirty="0">
                <a:solidFill>
                  <a:srgbClr val="0073AE"/>
                </a:solidFill>
                <a:latin typeface="Calibri"/>
                <a:cs typeface="Calibri"/>
              </a:rPr>
              <a:t>on-site</a:t>
            </a:r>
            <a:r>
              <a:rPr sz="2300" spc="-60" dirty="0">
                <a:solidFill>
                  <a:srgbClr val="0073AE"/>
                </a:solidFill>
                <a:latin typeface="Calibri"/>
                <a:cs typeface="Calibri"/>
              </a:rPr>
              <a:t> </a:t>
            </a:r>
            <a:r>
              <a:rPr sz="2300" spc="60" dirty="0">
                <a:solidFill>
                  <a:srgbClr val="0073AE"/>
                </a:solidFill>
                <a:latin typeface="Calibri"/>
                <a:cs typeface="Calibri"/>
              </a:rPr>
              <a:t>audio</a:t>
            </a:r>
            <a:r>
              <a:rPr sz="2300" spc="-60" dirty="0">
                <a:solidFill>
                  <a:srgbClr val="0073AE"/>
                </a:solidFill>
                <a:latin typeface="Calibri"/>
                <a:cs typeface="Calibri"/>
              </a:rPr>
              <a:t> </a:t>
            </a:r>
            <a:r>
              <a:rPr sz="2300" spc="100" dirty="0">
                <a:solidFill>
                  <a:srgbClr val="0073AE"/>
                </a:solidFill>
                <a:latin typeface="Calibri"/>
                <a:cs typeface="Calibri"/>
              </a:rPr>
              <a:t>and  </a:t>
            </a:r>
            <a:r>
              <a:rPr sz="2300" spc="35" dirty="0">
                <a:solidFill>
                  <a:srgbClr val="0073AE"/>
                </a:solidFill>
                <a:latin typeface="Calibri"/>
                <a:cs typeface="Calibri"/>
              </a:rPr>
              <a:t>video </a:t>
            </a:r>
            <a:r>
              <a:rPr sz="2300" spc="20" dirty="0">
                <a:solidFill>
                  <a:srgbClr val="0073AE"/>
                </a:solidFill>
                <a:latin typeface="Calibri"/>
                <a:cs typeface="Calibri"/>
              </a:rPr>
              <a:t>infrastructure. </a:t>
            </a:r>
            <a:r>
              <a:rPr sz="2300" spc="65" dirty="0">
                <a:solidFill>
                  <a:srgbClr val="0073AE"/>
                </a:solidFill>
                <a:latin typeface="Calibri"/>
                <a:cs typeface="Calibri"/>
              </a:rPr>
              <a:t>It</a:t>
            </a:r>
            <a:r>
              <a:rPr sz="1300" spc="65" dirty="0">
                <a:solidFill>
                  <a:srgbClr val="0073AE"/>
                </a:solidFill>
                <a:latin typeface="Arial"/>
                <a:cs typeface="Arial"/>
              </a:rPr>
              <a:t>’</a:t>
            </a:r>
            <a:r>
              <a:rPr sz="2300" spc="65" dirty="0">
                <a:solidFill>
                  <a:srgbClr val="0073AE"/>
                </a:solidFill>
                <a:latin typeface="Calibri"/>
                <a:cs typeface="Calibri"/>
              </a:rPr>
              <a:t>s </a:t>
            </a:r>
            <a:r>
              <a:rPr sz="2300" spc="180" dirty="0">
                <a:solidFill>
                  <a:srgbClr val="0073AE"/>
                </a:solidFill>
                <a:latin typeface="Calibri"/>
                <a:cs typeface="Calibri"/>
              </a:rPr>
              <a:t>a </a:t>
            </a:r>
            <a:r>
              <a:rPr sz="2300" spc="15" dirty="0">
                <a:solidFill>
                  <a:srgbClr val="0073AE"/>
                </a:solidFill>
                <a:latin typeface="Calibri"/>
                <a:cs typeface="Calibri"/>
              </a:rPr>
              <a:t>truly </a:t>
            </a:r>
            <a:r>
              <a:rPr sz="2300" spc="10" dirty="0">
                <a:solidFill>
                  <a:srgbClr val="0073AE"/>
                </a:solidFill>
                <a:latin typeface="Calibri"/>
                <a:cs typeface="Calibri"/>
              </a:rPr>
              <a:t>flexible </a:t>
            </a:r>
            <a:r>
              <a:rPr sz="2300" spc="20" dirty="0">
                <a:solidFill>
                  <a:srgbClr val="0073AE"/>
                </a:solidFill>
                <a:latin typeface="Calibri"/>
                <a:cs typeface="Calibri"/>
              </a:rPr>
              <a:t>solution </a:t>
            </a:r>
            <a:r>
              <a:rPr sz="2300" spc="35" dirty="0">
                <a:solidFill>
                  <a:srgbClr val="0073AE"/>
                </a:solidFill>
                <a:latin typeface="Calibri"/>
                <a:cs typeface="Calibri"/>
              </a:rPr>
              <a:t>that </a:t>
            </a:r>
            <a:r>
              <a:rPr sz="2300" spc="130" dirty="0">
                <a:solidFill>
                  <a:srgbClr val="0073AE"/>
                </a:solidFill>
                <a:latin typeface="Calibri"/>
                <a:cs typeface="Calibri"/>
              </a:rPr>
              <a:t>can </a:t>
            </a:r>
            <a:r>
              <a:rPr sz="2300" spc="50" dirty="0">
                <a:solidFill>
                  <a:srgbClr val="0073AE"/>
                </a:solidFill>
                <a:latin typeface="Calibri"/>
                <a:cs typeface="Calibri"/>
              </a:rPr>
              <a:t>be </a:t>
            </a:r>
            <a:r>
              <a:rPr sz="2300" spc="95" dirty="0">
                <a:solidFill>
                  <a:srgbClr val="0073AE"/>
                </a:solidFill>
                <a:latin typeface="Calibri"/>
                <a:cs typeface="Calibri"/>
              </a:rPr>
              <a:t>scaled </a:t>
            </a:r>
            <a:r>
              <a:rPr sz="2300" spc="60" dirty="0">
                <a:solidFill>
                  <a:srgbClr val="0073AE"/>
                </a:solidFill>
                <a:latin typeface="Calibri"/>
                <a:cs typeface="Calibri"/>
              </a:rPr>
              <a:t>up</a:t>
            </a:r>
            <a:r>
              <a:rPr sz="2300" spc="-375" dirty="0">
                <a:solidFill>
                  <a:srgbClr val="0073AE"/>
                </a:solidFill>
                <a:latin typeface="Calibri"/>
                <a:cs typeface="Calibri"/>
              </a:rPr>
              <a:t> </a:t>
            </a:r>
            <a:r>
              <a:rPr sz="2300" spc="-20" dirty="0">
                <a:solidFill>
                  <a:srgbClr val="0073AE"/>
                </a:solidFill>
                <a:latin typeface="Calibri"/>
                <a:cs typeface="Calibri"/>
              </a:rPr>
              <a:t>or </a:t>
            </a:r>
            <a:r>
              <a:rPr sz="2300" spc="15" dirty="0">
                <a:solidFill>
                  <a:srgbClr val="0073AE"/>
                </a:solidFill>
                <a:latin typeface="Calibri"/>
                <a:cs typeface="Calibri"/>
              </a:rPr>
              <a:t>down </a:t>
            </a:r>
            <a:r>
              <a:rPr sz="2300" spc="35" dirty="0">
                <a:solidFill>
                  <a:srgbClr val="0073AE"/>
                </a:solidFill>
                <a:latin typeface="Calibri"/>
                <a:cs typeface="Calibri"/>
              </a:rPr>
              <a:t>instantly.</a:t>
            </a:r>
            <a:endParaRPr sz="2300" dirty="0">
              <a:solidFill>
                <a:srgbClr val="0073AE"/>
              </a:solidFill>
              <a:latin typeface="Calibri"/>
              <a:cs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060450" y="3825875"/>
            <a:ext cx="17983200" cy="2164054"/>
          </a:xfrm>
          <a:prstGeom prst="rect">
            <a:avLst/>
          </a:prstGeom>
        </p:spPr>
        <p:txBody>
          <a:bodyPr vert="horz" wrap="square" lIns="0" tIns="17145" rIns="0" bIns="0" rtlCol="0">
            <a:spAutoFit/>
          </a:bodyPr>
          <a:lstStyle/>
          <a:p>
            <a:pPr marL="12700" algn="ctr">
              <a:lnSpc>
                <a:spcPct val="100000"/>
              </a:lnSpc>
              <a:spcBef>
                <a:spcPts val="135"/>
              </a:spcBef>
            </a:pPr>
            <a:r>
              <a:rPr lang="en-US" sz="4650" spc="-15" dirty="0">
                <a:solidFill>
                  <a:srgbClr val="0073AE"/>
                </a:solidFill>
              </a:rPr>
              <a:t>Why don’t you contact the CRN member closest to you and</a:t>
            </a:r>
            <a:br>
              <a:rPr lang="en-US" sz="4650" spc="-15" dirty="0">
                <a:solidFill>
                  <a:srgbClr val="0073AE"/>
                </a:solidFill>
              </a:rPr>
            </a:br>
            <a:r>
              <a:rPr lang="en-US" sz="4650" spc="-15" dirty="0">
                <a:solidFill>
                  <a:srgbClr val="0073AE"/>
                </a:solidFill>
              </a:rPr>
              <a:t>request a demo? </a:t>
            </a:r>
            <a:br>
              <a:rPr lang="en-US" sz="4650" spc="-15" dirty="0">
                <a:solidFill>
                  <a:srgbClr val="0073AE"/>
                </a:solidFill>
              </a:rPr>
            </a:br>
            <a:r>
              <a:rPr lang="en-US" sz="4650" spc="-15" dirty="0">
                <a:solidFill>
                  <a:srgbClr val="0073AE"/>
                </a:solidFill>
              </a:rPr>
              <a:t>Explore the options and see the possibilities!</a:t>
            </a:r>
            <a:endParaRPr sz="4650" dirty="0">
              <a:solidFill>
                <a:srgbClr val="0073AE"/>
              </a:solidFill>
            </a:endParaRPr>
          </a:p>
        </p:txBody>
      </p:sp>
      <p:sp>
        <p:nvSpPr>
          <p:cNvPr id="14" name="object 14"/>
          <p:cNvSpPr/>
          <p:nvPr/>
        </p:nvSpPr>
        <p:spPr>
          <a:xfrm>
            <a:off x="12470824" y="4355888"/>
            <a:ext cx="1612516" cy="376951"/>
          </a:xfrm>
          <a:prstGeom prst="rect">
            <a:avLst/>
          </a:prstGeom>
          <a:blipFill>
            <a:blip r:embed="rId2" cstate="print"/>
            <a:stretch>
              <a:fillRect/>
            </a:stretch>
          </a:blipFill>
        </p:spPr>
        <p:txBody>
          <a:bodyPr wrap="square" lIns="0" tIns="0" rIns="0" bIns="0" rtlCol="0"/>
          <a:lstStyle/>
          <a:p>
            <a:endParaRPr/>
          </a:p>
        </p:txBody>
      </p:sp>
      <p:sp>
        <p:nvSpPr>
          <p:cNvPr id="15" name="object 15"/>
          <p:cNvSpPr/>
          <p:nvPr/>
        </p:nvSpPr>
        <p:spPr>
          <a:xfrm>
            <a:off x="14962895" y="4177883"/>
            <a:ext cx="1518278" cy="617782"/>
          </a:xfrm>
          <a:prstGeom prst="rect">
            <a:avLst/>
          </a:prstGeom>
          <a:blipFill>
            <a:blip r:embed="rId3" cstate="print"/>
            <a:stretch>
              <a:fillRect/>
            </a:stretch>
          </a:blipFill>
        </p:spPr>
        <p:txBody>
          <a:bodyPr wrap="square" lIns="0" tIns="0" rIns="0" bIns="0" rtlCol="0"/>
          <a:lstStyle/>
          <a:p>
            <a:endParaRPr/>
          </a:p>
        </p:txBody>
      </p:sp>
      <p:sp>
        <p:nvSpPr>
          <p:cNvPr id="18" name="object 18"/>
          <p:cNvSpPr/>
          <p:nvPr/>
        </p:nvSpPr>
        <p:spPr>
          <a:xfrm>
            <a:off x="11394959" y="5769980"/>
            <a:ext cx="39370" cy="1270"/>
          </a:xfrm>
          <a:custGeom>
            <a:avLst/>
            <a:gdLst/>
            <a:ahLst/>
            <a:cxnLst/>
            <a:rect l="l" t="t" r="r" b="b"/>
            <a:pathLst>
              <a:path w="39370" h="1270">
                <a:moveTo>
                  <a:pt x="0" y="0"/>
                </a:moveTo>
                <a:lnTo>
                  <a:pt x="39048" y="0"/>
                </a:lnTo>
                <a:lnTo>
                  <a:pt x="39048" y="1269"/>
                </a:lnTo>
                <a:lnTo>
                  <a:pt x="0" y="1269"/>
                </a:lnTo>
                <a:lnTo>
                  <a:pt x="0" y="0"/>
                </a:lnTo>
                <a:close/>
              </a:path>
            </a:pathLst>
          </a:custGeom>
          <a:solidFill>
            <a:srgbClr val="37B037"/>
          </a:solidFill>
        </p:spPr>
        <p:txBody>
          <a:bodyPr wrap="square" lIns="0" tIns="0" rIns="0" bIns="0" rtlCol="0"/>
          <a:lstStyle/>
          <a:p>
            <a:endParaRPr/>
          </a:p>
        </p:txBody>
      </p:sp>
      <p:pic>
        <p:nvPicPr>
          <p:cNvPr id="29" name="Picture 28">
            <a:extLst>
              <a:ext uri="{FF2B5EF4-FFF2-40B4-BE49-F238E27FC236}">
                <a16:creationId xmlns:a16="http://schemas.microsoft.com/office/drawing/2014/main" id="{8C711814-35F4-EB4B-93E5-16875C4AFC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6650" y="9236075"/>
            <a:ext cx="3974083" cy="1414091"/>
          </a:xfrm>
          <a:prstGeom prst="rect">
            <a:avLst/>
          </a:prstGeom>
        </p:spPr>
      </p:pic>
      <p:sp>
        <p:nvSpPr>
          <p:cNvPr id="30" name="TextBox 29">
            <a:extLst>
              <a:ext uri="{FF2B5EF4-FFF2-40B4-BE49-F238E27FC236}">
                <a16:creationId xmlns:a16="http://schemas.microsoft.com/office/drawing/2014/main" id="{DEE2DDA4-F1CF-094C-BE84-659208C08E96}"/>
              </a:ext>
            </a:extLst>
          </p:cNvPr>
          <p:cNvSpPr txBox="1"/>
          <p:nvPr/>
        </p:nvSpPr>
        <p:spPr>
          <a:xfrm>
            <a:off x="15569634" y="9112123"/>
            <a:ext cx="3397816" cy="1661993"/>
          </a:xfrm>
          <a:prstGeom prst="rect">
            <a:avLst/>
          </a:prstGeom>
          <a:noFill/>
        </p:spPr>
        <p:txBody>
          <a:bodyPr wrap="square" rtlCol="0">
            <a:spAutoFit/>
          </a:bodyPr>
          <a:lstStyle/>
          <a:p>
            <a:r>
              <a:rPr lang="en-US" sz="2400" b="1" dirty="0"/>
              <a:t>Congress Rental Australia</a:t>
            </a:r>
          </a:p>
          <a:p>
            <a:r>
              <a:rPr lang="en-US" sz="2000" dirty="0"/>
              <a:t>Sydney: 02 9808 6466</a:t>
            </a:r>
          </a:p>
          <a:p>
            <a:r>
              <a:rPr lang="en-US" sz="2000" dirty="0"/>
              <a:t>Melbourne: 0428 003 031</a:t>
            </a:r>
          </a:p>
          <a:p>
            <a:r>
              <a:rPr lang="en-US" sz="2000" dirty="0"/>
              <a:t>Queensland: 0407 256 641</a:t>
            </a:r>
          </a:p>
          <a:p>
            <a:endParaRPr lang="en-US" dirty="0"/>
          </a:p>
        </p:txBody>
      </p:sp>
      <p:pic>
        <p:nvPicPr>
          <p:cNvPr id="3" name="Picture 2" descr="A picture containing drawing&#10;&#10;Description automatically generated">
            <a:extLst>
              <a:ext uri="{FF2B5EF4-FFF2-40B4-BE49-F238E27FC236}">
                <a16:creationId xmlns:a16="http://schemas.microsoft.com/office/drawing/2014/main" id="{9C4BA381-0B38-4E64-A8F2-7D21FD3E71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04203" y="7864475"/>
            <a:ext cx="2328677" cy="109118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099" cy="1130855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2397832"/>
            <a:ext cx="6230620" cy="1361440"/>
          </a:xfrm>
          <a:custGeom>
            <a:avLst/>
            <a:gdLst/>
            <a:ahLst/>
            <a:cxnLst/>
            <a:rect l="l" t="t" r="r" b="b"/>
            <a:pathLst>
              <a:path w="6230620" h="1361439">
                <a:moveTo>
                  <a:pt x="0" y="0"/>
                </a:moveTo>
                <a:lnTo>
                  <a:pt x="6230176" y="0"/>
                </a:lnTo>
                <a:lnTo>
                  <a:pt x="6230176" y="1361215"/>
                </a:lnTo>
                <a:lnTo>
                  <a:pt x="0" y="1361215"/>
                </a:lnTo>
                <a:lnTo>
                  <a:pt x="0" y="0"/>
                </a:lnTo>
                <a:close/>
              </a:path>
            </a:pathLst>
          </a:custGeom>
          <a:solidFill>
            <a:srgbClr val="000000"/>
          </a:solidFill>
        </p:spPr>
        <p:txBody>
          <a:bodyPr wrap="square" lIns="0" tIns="0" rIns="0" bIns="0" rtlCol="0"/>
          <a:lstStyle/>
          <a:p>
            <a:endParaRPr/>
          </a:p>
        </p:txBody>
      </p:sp>
      <p:sp>
        <p:nvSpPr>
          <p:cNvPr id="4" name="object 4"/>
          <p:cNvSpPr txBox="1"/>
          <p:nvPr/>
        </p:nvSpPr>
        <p:spPr>
          <a:xfrm>
            <a:off x="1411340" y="4584489"/>
            <a:ext cx="5790565" cy="968375"/>
          </a:xfrm>
          <a:prstGeom prst="rect">
            <a:avLst/>
          </a:prstGeom>
        </p:spPr>
        <p:txBody>
          <a:bodyPr vert="horz" wrap="square" lIns="0" tIns="12700" rIns="0" bIns="0" rtlCol="0">
            <a:spAutoFit/>
          </a:bodyPr>
          <a:lstStyle/>
          <a:p>
            <a:pPr marL="12700" marR="5080">
              <a:lnSpc>
                <a:spcPct val="123700"/>
              </a:lnSpc>
              <a:spcBef>
                <a:spcPts val="100"/>
              </a:spcBef>
            </a:pPr>
            <a:r>
              <a:rPr sz="2500" spc="-15" dirty="0">
                <a:latin typeface="Calibri"/>
                <a:cs typeface="Calibri"/>
              </a:rPr>
              <a:t>Introduction: </a:t>
            </a:r>
            <a:r>
              <a:rPr sz="2500" spc="-30" dirty="0">
                <a:solidFill>
                  <a:srgbClr val="FFFFFF"/>
                </a:solidFill>
                <a:latin typeface="Calibri"/>
                <a:cs typeface="Calibri"/>
              </a:rPr>
              <a:t>Before </a:t>
            </a:r>
            <a:r>
              <a:rPr sz="2500" spc="25" dirty="0">
                <a:solidFill>
                  <a:srgbClr val="FFFFFF"/>
                </a:solidFill>
                <a:latin typeface="Calibri"/>
                <a:cs typeface="Calibri"/>
              </a:rPr>
              <a:t>you </a:t>
            </a:r>
            <a:r>
              <a:rPr sz="2500" spc="30" dirty="0">
                <a:solidFill>
                  <a:srgbClr val="FFFFFF"/>
                </a:solidFill>
                <a:latin typeface="Calibri"/>
                <a:cs typeface="Calibri"/>
              </a:rPr>
              <a:t>postpone </a:t>
            </a:r>
            <a:r>
              <a:rPr sz="2500" spc="-45" dirty="0">
                <a:solidFill>
                  <a:srgbClr val="FFFFFF"/>
                </a:solidFill>
                <a:latin typeface="Calibri"/>
                <a:cs typeface="Calibri"/>
              </a:rPr>
              <a:t>or</a:t>
            </a:r>
            <a:r>
              <a:rPr sz="2500" spc="-170" dirty="0">
                <a:solidFill>
                  <a:srgbClr val="FFFFFF"/>
                </a:solidFill>
                <a:latin typeface="Calibri"/>
                <a:cs typeface="Calibri"/>
              </a:rPr>
              <a:t> </a:t>
            </a:r>
            <a:r>
              <a:rPr sz="2500" spc="95" dirty="0">
                <a:solidFill>
                  <a:srgbClr val="FFFFFF"/>
                </a:solidFill>
                <a:latin typeface="Calibri"/>
                <a:cs typeface="Calibri"/>
              </a:rPr>
              <a:t>cancel  </a:t>
            </a:r>
            <a:r>
              <a:rPr sz="2500" dirty="0">
                <a:solidFill>
                  <a:srgbClr val="FFFFFF"/>
                </a:solidFill>
                <a:latin typeface="Calibri"/>
                <a:cs typeface="Calibri"/>
              </a:rPr>
              <a:t>your </a:t>
            </a:r>
            <a:r>
              <a:rPr sz="2500" spc="-20" dirty="0">
                <a:solidFill>
                  <a:srgbClr val="FFFFFF"/>
                </a:solidFill>
                <a:latin typeface="Calibri"/>
                <a:cs typeface="Calibri"/>
              </a:rPr>
              <a:t>event, </a:t>
            </a:r>
            <a:r>
              <a:rPr sz="2500" spc="55" dirty="0">
                <a:solidFill>
                  <a:srgbClr val="FFFFFF"/>
                </a:solidFill>
                <a:latin typeface="Calibri"/>
                <a:cs typeface="Calibri"/>
              </a:rPr>
              <a:t>read</a:t>
            </a:r>
            <a:r>
              <a:rPr sz="2500" spc="-75" dirty="0">
                <a:solidFill>
                  <a:srgbClr val="FFFFFF"/>
                </a:solidFill>
                <a:latin typeface="Calibri"/>
                <a:cs typeface="Calibri"/>
              </a:rPr>
              <a:t> </a:t>
            </a:r>
            <a:r>
              <a:rPr sz="2500" spc="10" dirty="0">
                <a:solidFill>
                  <a:srgbClr val="FFFFFF"/>
                </a:solidFill>
                <a:latin typeface="Calibri"/>
                <a:cs typeface="Calibri"/>
              </a:rPr>
              <a:t>this</a:t>
            </a:r>
            <a:endParaRPr sz="2500">
              <a:latin typeface="Calibri"/>
              <a:cs typeface="Calibri"/>
            </a:endParaRPr>
          </a:p>
        </p:txBody>
      </p:sp>
      <p:sp>
        <p:nvSpPr>
          <p:cNvPr id="5" name="object 5"/>
          <p:cNvSpPr txBox="1"/>
          <p:nvPr/>
        </p:nvSpPr>
        <p:spPr>
          <a:xfrm>
            <a:off x="1411340" y="6099940"/>
            <a:ext cx="6213475" cy="2750820"/>
          </a:xfrm>
          <a:prstGeom prst="rect">
            <a:avLst/>
          </a:prstGeom>
        </p:spPr>
        <p:txBody>
          <a:bodyPr vert="horz" wrap="square" lIns="0" tIns="11430" rIns="0" bIns="0" rtlCol="0">
            <a:spAutoFit/>
          </a:bodyPr>
          <a:lstStyle/>
          <a:p>
            <a:pPr marL="12700">
              <a:lnSpc>
                <a:spcPct val="100000"/>
              </a:lnSpc>
              <a:spcBef>
                <a:spcPts val="90"/>
              </a:spcBef>
            </a:pPr>
            <a:r>
              <a:rPr sz="2500" spc="-5" dirty="0">
                <a:latin typeface="Calibri"/>
                <a:cs typeface="Calibri"/>
              </a:rPr>
              <a:t>What </a:t>
            </a:r>
            <a:r>
              <a:rPr sz="2500" spc="35" dirty="0">
                <a:latin typeface="Calibri"/>
                <a:cs typeface="Calibri"/>
              </a:rPr>
              <a:t>should </a:t>
            </a:r>
            <a:r>
              <a:rPr sz="2500" spc="25" dirty="0">
                <a:latin typeface="Calibri"/>
                <a:cs typeface="Calibri"/>
              </a:rPr>
              <a:t>you </a:t>
            </a:r>
            <a:r>
              <a:rPr sz="2500" spc="55" dirty="0">
                <a:latin typeface="Calibri"/>
                <a:cs typeface="Calibri"/>
              </a:rPr>
              <a:t>be </a:t>
            </a:r>
            <a:r>
              <a:rPr sz="2500" spc="25" dirty="0">
                <a:latin typeface="Calibri"/>
                <a:cs typeface="Calibri"/>
              </a:rPr>
              <a:t>looking</a:t>
            </a:r>
            <a:r>
              <a:rPr sz="2500" spc="-270" dirty="0">
                <a:latin typeface="Calibri"/>
                <a:cs typeface="Calibri"/>
              </a:rPr>
              <a:t> </a:t>
            </a:r>
            <a:r>
              <a:rPr sz="2500" spc="-55" dirty="0">
                <a:latin typeface="Calibri"/>
                <a:cs typeface="Calibri"/>
              </a:rPr>
              <a:t>for?</a:t>
            </a:r>
            <a:endParaRPr sz="2500">
              <a:latin typeface="Calibri"/>
              <a:cs typeface="Calibri"/>
            </a:endParaRPr>
          </a:p>
          <a:p>
            <a:pPr marL="234950" indent="-222885">
              <a:lnSpc>
                <a:spcPct val="100000"/>
              </a:lnSpc>
              <a:spcBef>
                <a:spcPts val="1945"/>
              </a:spcBef>
              <a:buAutoNum type="arabicPeriod"/>
              <a:tabLst>
                <a:tab pos="235585" algn="l"/>
              </a:tabLst>
            </a:pPr>
            <a:r>
              <a:rPr sz="2500" spc="-15" dirty="0">
                <a:solidFill>
                  <a:srgbClr val="FFFFFF"/>
                </a:solidFill>
                <a:latin typeface="Calibri"/>
                <a:cs typeface="Calibri"/>
              </a:rPr>
              <a:t>Flexible </a:t>
            </a:r>
            <a:r>
              <a:rPr sz="2500" spc="100" dirty="0">
                <a:solidFill>
                  <a:srgbClr val="FFFFFF"/>
                </a:solidFill>
                <a:latin typeface="Calibri"/>
                <a:cs typeface="Calibri"/>
              </a:rPr>
              <a:t>and </a:t>
            </a:r>
            <a:r>
              <a:rPr sz="2500" spc="-5" dirty="0">
                <a:solidFill>
                  <a:srgbClr val="FFFFFF"/>
                </a:solidFill>
                <a:latin typeface="Calibri"/>
                <a:cs typeface="Calibri"/>
              </a:rPr>
              <a:t>efficient</a:t>
            </a:r>
            <a:r>
              <a:rPr sz="2500" spc="-180" dirty="0">
                <a:solidFill>
                  <a:srgbClr val="FFFFFF"/>
                </a:solidFill>
                <a:latin typeface="Calibri"/>
                <a:cs typeface="Calibri"/>
              </a:rPr>
              <a:t> </a:t>
            </a:r>
            <a:r>
              <a:rPr sz="2500" spc="40" dirty="0">
                <a:solidFill>
                  <a:srgbClr val="FFFFFF"/>
                </a:solidFill>
                <a:latin typeface="Calibri"/>
                <a:cs typeface="Calibri"/>
              </a:rPr>
              <a:t>technology</a:t>
            </a:r>
            <a:endParaRPr sz="2500">
              <a:latin typeface="Calibri"/>
              <a:cs typeface="Calibri"/>
            </a:endParaRPr>
          </a:p>
          <a:p>
            <a:pPr marL="294640" indent="-282575">
              <a:lnSpc>
                <a:spcPct val="100000"/>
              </a:lnSpc>
              <a:spcBef>
                <a:spcPts val="715"/>
              </a:spcBef>
              <a:buAutoNum type="arabicPeriod"/>
              <a:tabLst>
                <a:tab pos="295275" algn="l"/>
              </a:tabLst>
            </a:pPr>
            <a:r>
              <a:rPr sz="2500" spc="55" dirty="0">
                <a:solidFill>
                  <a:srgbClr val="FFFFFF"/>
                </a:solidFill>
                <a:latin typeface="Calibri"/>
                <a:cs typeface="Calibri"/>
              </a:rPr>
              <a:t>Technical </a:t>
            </a:r>
            <a:r>
              <a:rPr sz="2500" spc="20" dirty="0">
                <a:solidFill>
                  <a:srgbClr val="FFFFFF"/>
                </a:solidFill>
                <a:latin typeface="Calibri"/>
                <a:cs typeface="Calibri"/>
              </a:rPr>
              <a:t>support </a:t>
            </a:r>
            <a:r>
              <a:rPr sz="2500" spc="100" dirty="0">
                <a:solidFill>
                  <a:srgbClr val="FFFFFF"/>
                </a:solidFill>
                <a:latin typeface="Calibri"/>
                <a:cs typeface="Calibri"/>
              </a:rPr>
              <a:t>and</a:t>
            </a:r>
            <a:r>
              <a:rPr sz="2500" spc="-170" dirty="0">
                <a:solidFill>
                  <a:srgbClr val="FFFFFF"/>
                </a:solidFill>
                <a:latin typeface="Calibri"/>
                <a:cs typeface="Calibri"/>
              </a:rPr>
              <a:t> </a:t>
            </a:r>
            <a:r>
              <a:rPr sz="2500" spc="5" dirty="0">
                <a:solidFill>
                  <a:srgbClr val="FFFFFF"/>
                </a:solidFill>
                <a:latin typeface="Calibri"/>
                <a:cs typeface="Calibri"/>
              </a:rPr>
              <a:t>expertise</a:t>
            </a:r>
            <a:endParaRPr sz="2500">
              <a:latin typeface="Calibri"/>
              <a:cs typeface="Calibri"/>
            </a:endParaRPr>
          </a:p>
          <a:p>
            <a:pPr marL="299085" indent="-287020">
              <a:lnSpc>
                <a:spcPct val="100000"/>
              </a:lnSpc>
              <a:spcBef>
                <a:spcPts val="710"/>
              </a:spcBef>
              <a:buAutoNum type="arabicPeriod"/>
              <a:tabLst>
                <a:tab pos="299720" algn="l"/>
              </a:tabLst>
            </a:pPr>
            <a:r>
              <a:rPr sz="2500" spc="10" dirty="0">
                <a:solidFill>
                  <a:srgbClr val="FFFFFF"/>
                </a:solidFill>
                <a:latin typeface="Calibri"/>
                <a:cs typeface="Calibri"/>
              </a:rPr>
              <a:t>Remote </a:t>
            </a:r>
            <a:r>
              <a:rPr sz="2500" spc="-5" dirty="0">
                <a:solidFill>
                  <a:srgbClr val="FFFFFF"/>
                </a:solidFill>
                <a:latin typeface="Calibri"/>
                <a:cs typeface="Calibri"/>
              </a:rPr>
              <a:t>interpretation</a:t>
            </a:r>
            <a:r>
              <a:rPr sz="2500" spc="-75" dirty="0">
                <a:solidFill>
                  <a:srgbClr val="FFFFFF"/>
                </a:solidFill>
                <a:latin typeface="Calibri"/>
                <a:cs typeface="Calibri"/>
              </a:rPr>
              <a:t> </a:t>
            </a:r>
            <a:r>
              <a:rPr sz="2500" spc="55" dirty="0">
                <a:solidFill>
                  <a:srgbClr val="FFFFFF"/>
                </a:solidFill>
                <a:latin typeface="Calibri"/>
                <a:cs typeface="Calibri"/>
              </a:rPr>
              <a:t>capabilities</a:t>
            </a:r>
            <a:endParaRPr sz="2500">
              <a:latin typeface="Calibri"/>
              <a:cs typeface="Calibri"/>
            </a:endParaRPr>
          </a:p>
          <a:p>
            <a:pPr>
              <a:lnSpc>
                <a:spcPct val="100000"/>
              </a:lnSpc>
              <a:spcBef>
                <a:spcPts val="50"/>
              </a:spcBef>
            </a:pPr>
            <a:endParaRPr sz="2650">
              <a:latin typeface="Times New Roman"/>
              <a:cs typeface="Times New Roman"/>
            </a:endParaRPr>
          </a:p>
          <a:p>
            <a:pPr marL="12700">
              <a:lnSpc>
                <a:spcPct val="100000"/>
              </a:lnSpc>
            </a:pPr>
            <a:r>
              <a:rPr sz="2500" spc="35" dirty="0">
                <a:latin typeface="Calibri"/>
                <a:cs typeface="Calibri"/>
              </a:rPr>
              <a:t>Conclusion: </a:t>
            </a:r>
            <a:r>
              <a:rPr sz="2500" spc="-25" dirty="0">
                <a:solidFill>
                  <a:srgbClr val="FFFFFF"/>
                </a:solidFill>
                <a:latin typeface="Calibri"/>
                <a:cs typeface="Calibri"/>
              </a:rPr>
              <a:t>Make </a:t>
            </a:r>
            <a:r>
              <a:rPr sz="2500" dirty="0">
                <a:solidFill>
                  <a:srgbClr val="FFFFFF"/>
                </a:solidFill>
                <a:latin typeface="Calibri"/>
                <a:cs typeface="Calibri"/>
              </a:rPr>
              <a:t>your online </a:t>
            </a:r>
            <a:r>
              <a:rPr sz="2500" spc="30" dirty="0">
                <a:solidFill>
                  <a:srgbClr val="FFFFFF"/>
                </a:solidFill>
                <a:latin typeface="Calibri"/>
                <a:cs typeface="Calibri"/>
              </a:rPr>
              <a:t>events </a:t>
            </a:r>
            <a:r>
              <a:rPr sz="2500" spc="200" dirty="0">
                <a:solidFill>
                  <a:srgbClr val="FFFFFF"/>
                </a:solidFill>
                <a:latin typeface="Calibri"/>
                <a:cs typeface="Calibri"/>
              </a:rPr>
              <a:t>a</a:t>
            </a:r>
            <a:r>
              <a:rPr sz="2500" spc="-245" dirty="0">
                <a:solidFill>
                  <a:srgbClr val="FFFFFF"/>
                </a:solidFill>
                <a:latin typeface="Calibri"/>
                <a:cs typeface="Calibri"/>
              </a:rPr>
              <a:t> </a:t>
            </a:r>
            <a:r>
              <a:rPr sz="2500" spc="110" dirty="0">
                <a:solidFill>
                  <a:srgbClr val="FFFFFF"/>
                </a:solidFill>
                <a:latin typeface="Calibri"/>
                <a:cs typeface="Calibri"/>
              </a:rPr>
              <a:t>success</a:t>
            </a:r>
            <a:endParaRPr sz="2500">
              <a:latin typeface="Calibri"/>
              <a:cs typeface="Calibri"/>
            </a:endParaRPr>
          </a:p>
        </p:txBody>
      </p:sp>
      <p:sp>
        <p:nvSpPr>
          <p:cNvPr id="6" name="object 6"/>
          <p:cNvSpPr txBox="1">
            <a:spLocks noGrp="1"/>
          </p:cNvSpPr>
          <p:nvPr>
            <p:ph type="title"/>
          </p:nvPr>
        </p:nvSpPr>
        <p:spPr>
          <a:xfrm>
            <a:off x="1526520" y="2498563"/>
            <a:ext cx="3062605" cy="982980"/>
          </a:xfrm>
          <a:prstGeom prst="rect">
            <a:avLst/>
          </a:prstGeom>
        </p:spPr>
        <p:txBody>
          <a:bodyPr vert="horz" wrap="square" lIns="0" tIns="16510" rIns="0" bIns="0" rtlCol="0">
            <a:spAutoFit/>
          </a:bodyPr>
          <a:lstStyle/>
          <a:p>
            <a:pPr marL="12700">
              <a:lnSpc>
                <a:spcPct val="100000"/>
              </a:lnSpc>
              <a:spcBef>
                <a:spcPts val="130"/>
              </a:spcBef>
            </a:pPr>
            <a:r>
              <a:rPr sz="6250" spc="350" dirty="0"/>
              <a:t>Co</a:t>
            </a:r>
            <a:r>
              <a:rPr sz="6250" spc="-40" dirty="0"/>
              <a:t>nt</a:t>
            </a:r>
            <a:r>
              <a:rPr sz="6250" spc="90" dirty="0"/>
              <a:t>en</a:t>
            </a:r>
            <a:r>
              <a:rPr sz="6250" spc="-165" dirty="0"/>
              <a:t>t</a:t>
            </a:r>
            <a:r>
              <a:rPr sz="6250" spc="325" dirty="0"/>
              <a:t>s</a:t>
            </a:r>
            <a:endParaRPr sz="6250"/>
          </a:p>
        </p:txBody>
      </p:sp>
      <p:sp>
        <p:nvSpPr>
          <p:cNvPr id="7" name="object 7"/>
          <p:cNvSpPr/>
          <p:nvPr/>
        </p:nvSpPr>
        <p:spPr>
          <a:xfrm>
            <a:off x="1109913" y="4858490"/>
            <a:ext cx="115179" cy="115179"/>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1109913" y="6282531"/>
            <a:ext cx="115179" cy="115179"/>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1109913" y="8628009"/>
            <a:ext cx="115179" cy="115179"/>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0029593" y="92179"/>
            <a:ext cx="10052050" cy="10701655"/>
          </a:xfrm>
          <a:custGeom>
            <a:avLst/>
            <a:gdLst/>
            <a:ahLst/>
            <a:cxnLst/>
            <a:rect l="l" t="t" r="r" b="b"/>
            <a:pathLst>
              <a:path w="10052050" h="10701655">
                <a:moveTo>
                  <a:pt x="0" y="0"/>
                </a:moveTo>
                <a:lnTo>
                  <a:pt x="10052049" y="0"/>
                </a:lnTo>
                <a:lnTo>
                  <a:pt x="10052049" y="10701244"/>
                </a:lnTo>
                <a:lnTo>
                  <a:pt x="0" y="10701244"/>
                </a:lnTo>
                <a:lnTo>
                  <a:pt x="0" y="0"/>
                </a:lnTo>
                <a:close/>
              </a:path>
            </a:pathLst>
          </a:custGeom>
          <a:noFill/>
        </p:spPr>
        <p:txBody>
          <a:bodyPr wrap="square" lIns="0" tIns="0" rIns="0" bIns="0" rtlCol="0"/>
          <a:lstStyle/>
          <a:p>
            <a:endParaRPr/>
          </a:p>
        </p:txBody>
      </p:sp>
      <p:sp>
        <p:nvSpPr>
          <p:cNvPr id="3" name="object 3"/>
          <p:cNvSpPr/>
          <p:nvPr/>
        </p:nvSpPr>
        <p:spPr>
          <a:xfrm>
            <a:off x="0" y="1371685"/>
            <a:ext cx="7152005" cy="1654810"/>
          </a:xfrm>
          <a:custGeom>
            <a:avLst/>
            <a:gdLst/>
            <a:ahLst/>
            <a:cxnLst/>
            <a:rect l="l" t="t" r="r" b="b"/>
            <a:pathLst>
              <a:path w="7152005" h="1654810">
                <a:moveTo>
                  <a:pt x="0" y="0"/>
                </a:moveTo>
                <a:lnTo>
                  <a:pt x="7151614" y="0"/>
                </a:lnTo>
                <a:lnTo>
                  <a:pt x="7151614" y="1654399"/>
                </a:lnTo>
                <a:lnTo>
                  <a:pt x="0" y="1654399"/>
                </a:lnTo>
                <a:lnTo>
                  <a:pt x="0" y="0"/>
                </a:lnTo>
                <a:close/>
              </a:path>
            </a:pathLst>
          </a:custGeom>
          <a:solidFill>
            <a:schemeClr val="accent1">
              <a:lumMod val="40000"/>
              <a:lumOff val="60000"/>
            </a:schemeClr>
          </a:solidFill>
        </p:spPr>
        <p:txBody>
          <a:bodyPr wrap="square" lIns="0" tIns="0" rIns="0" bIns="0" rtlCol="0"/>
          <a:lstStyle/>
          <a:p>
            <a:endParaRPr/>
          </a:p>
        </p:txBody>
      </p:sp>
      <p:sp>
        <p:nvSpPr>
          <p:cNvPr id="4" name="object 4"/>
          <p:cNvSpPr txBox="1">
            <a:spLocks noGrp="1"/>
          </p:cNvSpPr>
          <p:nvPr>
            <p:ph type="title"/>
          </p:nvPr>
        </p:nvSpPr>
        <p:spPr>
          <a:xfrm>
            <a:off x="1505578" y="1528518"/>
            <a:ext cx="4645660" cy="1175385"/>
          </a:xfrm>
          <a:prstGeom prst="rect">
            <a:avLst/>
          </a:prstGeom>
        </p:spPr>
        <p:txBody>
          <a:bodyPr vert="horz" wrap="square" lIns="0" tIns="59055" rIns="0" bIns="0" rtlCol="0">
            <a:spAutoFit/>
          </a:bodyPr>
          <a:lstStyle/>
          <a:p>
            <a:pPr marL="12700">
              <a:lnSpc>
                <a:spcPct val="100000"/>
              </a:lnSpc>
              <a:spcBef>
                <a:spcPts val="465"/>
              </a:spcBef>
            </a:pPr>
            <a:r>
              <a:rPr sz="4150" spc="-25" dirty="0"/>
              <a:t>Before </a:t>
            </a:r>
            <a:r>
              <a:rPr sz="4150" spc="70" dirty="0"/>
              <a:t>you</a:t>
            </a:r>
            <a:r>
              <a:rPr sz="4150" spc="-90" dirty="0"/>
              <a:t> </a:t>
            </a:r>
            <a:r>
              <a:rPr sz="4150" spc="75" dirty="0"/>
              <a:t>postpone</a:t>
            </a:r>
            <a:endParaRPr sz="4150"/>
          </a:p>
          <a:p>
            <a:pPr marL="12700">
              <a:lnSpc>
                <a:spcPct val="100000"/>
              </a:lnSpc>
              <a:spcBef>
                <a:spcPts val="229"/>
              </a:spcBef>
            </a:pPr>
            <a:r>
              <a:rPr sz="2900" spc="-50" dirty="0"/>
              <a:t>or </a:t>
            </a:r>
            <a:r>
              <a:rPr sz="2900" spc="110" dirty="0"/>
              <a:t>cancel </a:t>
            </a:r>
            <a:r>
              <a:rPr sz="2900" dirty="0"/>
              <a:t>your </a:t>
            </a:r>
            <a:r>
              <a:rPr sz="2900" spc="-20" dirty="0"/>
              <a:t>event, </a:t>
            </a:r>
            <a:r>
              <a:rPr sz="2900" spc="65" dirty="0"/>
              <a:t>read</a:t>
            </a:r>
            <a:r>
              <a:rPr sz="2900" spc="-250" dirty="0"/>
              <a:t> </a:t>
            </a:r>
            <a:r>
              <a:rPr sz="2900" spc="10" dirty="0"/>
              <a:t>this</a:t>
            </a:r>
            <a:endParaRPr sz="2900"/>
          </a:p>
        </p:txBody>
      </p:sp>
      <p:sp>
        <p:nvSpPr>
          <p:cNvPr id="5" name="object 5"/>
          <p:cNvSpPr txBox="1"/>
          <p:nvPr/>
        </p:nvSpPr>
        <p:spPr>
          <a:xfrm>
            <a:off x="1505578" y="3569882"/>
            <a:ext cx="7184390" cy="6600974"/>
          </a:xfrm>
          <a:prstGeom prst="rect">
            <a:avLst/>
          </a:prstGeom>
        </p:spPr>
        <p:txBody>
          <a:bodyPr vert="horz" wrap="square" lIns="0" tIns="6350" rIns="0" bIns="0" rtlCol="0">
            <a:spAutoFit/>
          </a:bodyPr>
          <a:lstStyle/>
          <a:p>
            <a:pPr marL="12700" marR="5080" algn="just">
              <a:lnSpc>
                <a:spcPct val="101600"/>
              </a:lnSpc>
              <a:spcBef>
                <a:spcPts val="50"/>
              </a:spcBef>
            </a:pPr>
            <a:r>
              <a:rPr sz="2300" spc="-120" dirty="0">
                <a:solidFill>
                  <a:srgbClr val="0073AE"/>
                </a:solidFill>
                <a:latin typeface="Calibri"/>
                <a:cs typeface="Calibri"/>
              </a:rPr>
              <a:t>If </a:t>
            </a:r>
            <a:r>
              <a:rPr sz="2300" spc="-5" dirty="0">
                <a:solidFill>
                  <a:srgbClr val="0073AE"/>
                </a:solidFill>
                <a:latin typeface="Calibri"/>
                <a:cs typeface="Calibri"/>
              </a:rPr>
              <a:t>you </a:t>
            </a:r>
            <a:r>
              <a:rPr sz="2300" spc="-40" dirty="0">
                <a:solidFill>
                  <a:srgbClr val="0073AE"/>
                </a:solidFill>
                <a:latin typeface="Calibri"/>
                <a:cs typeface="Calibri"/>
              </a:rPr>
              <a:t>were </a:t>
            </a:r>
            <a:r>
              <a:rPr sz="2300" spc="-50" dirty="0">
                <a:solidFill>
                  <a:srgbClr val="0073AE"/>
                </a:solidFill>
                <a:latin typeface="Calibri"/>
                <a:cs typeface="Calibri"/>
              </a:rPr>
              <a:t>to </a:t>
            </a:r>
            <a:r>
              <a:rPr sz="2300" spc="100" dirty="0">
                <a:solidFill>
                  <a:srgbClr val="0073AE"/>
                </a:solidFill>
                <a:latin typeface="Calibri"/>
                <a:cs typeface="Calibri"/>
              </a:rPr>
              <a:t>go </a:t>
            </a:r>
            <a:r>
              <a:rPr sz="2300" spc="75" dirty="0">
                <a:solidFill>
                  <a:srgbClr val="0073AE"/>
                </a:solidFill>
                <a:latin typeface="Calibri"/>
                <a:cs typeface="Calibri"/>
              </a:rPr>
              <a:t>back </a:t>
            </a:r>
            <a:r>
              <a:rPr sz="2300" spc="-25" dirty="0">
                <a:solidFill>
                  <a:srgbClr val="0073AE"/>
                </a:solidFill>
                <a:latin typeface="Calibri"/>
                <a:cs typeface="Calibri"/>
              </a:rPr>
              <a:t>ten </a:t>
            </a:r>
            <a:r>
              <a:rPr sz="2300" spc="-60" dirty="0">
                <a:solidFill>
                  <a:srgbClr val="0073AE"/>
                </a:solidFill>
                <a:latin typeface="Calibri"/>
                <a:cs typeface="Calibri"/>
              </a:rPr>
              <a:t>or </a:t>
            </a:r>
            <a:r>
              <a:rPr sz="2300" spc="15" dirty="0">
                <a:solidFill>
                  <a:srgbClr val="0073AE"/>
                </a:solidFill>
                <a:latin typeface="Calibri"/>
                <a:cs typeface="Calibri"/>
              </a:rPr>
              <a:t>even </a:t>
            </a:r>
            <a:r>
              <a:rPr sz="2300" spc="-40" dirty="0">
                <a:solidFill>
                  <a:srgbClr val="0073AE"/>
                </a:solidFill>
                <a:latin typeface="Calibri"/>
                <a:cs typeface="Calibri"/>
              </a:rPr>
              <a:t>five </a:t>
            </a:r>
            <a:r>
              <a:rPr sz="2300" spc="-15" dirty="0">
                <a:solidFill>
                  <a:srgbClr val="0073AE"/>
                </a:solidFill>
                <a:latin typeface="Calibri"/>
                <a:cs typeface="Calibri"/>
              </a:rPr>
              <a:t>years, </a:t>
            </a:r>
            <a:r>
              <a:rPr sz="2300" spc="15" dirty="0">
                <a:solidFill>
                  <a:srgbClr val="0073AE"/>
                </a:solidFill>
                <a:latin typeface="Calibri"/>
                <a:cs typeface="Calibri"/>
              </a:rPr>
              <a:t>most </a:t>
            </a:r>
            <a:r>
              <a:rPr sz="2300" spc="25" dirty="0">
                <a:solidFill>
                  <a:srgbClr val="0073AE"/>
                </a:solidFill>
                <a:latin typeface="Calibri"/>
                <a:cs typeface="Calibri"/>
              </a:rPr>
              <a:t>business  </a:t>
            </a:r>
            <a:r>
              <a:rPr sz="2300" spc="5" dirty="0">
                <a:solidFill>
                  <a:srgbClr val="0073AE"/>
                </a:solidFill>
                <a:latin typeface="Calibri"/>
                <a:cs typeface="Calibri"/>
              </a:rPr>
              <a:t>events </a:t>
            </a:r>
            <a:r>
              <a:rPr sz="2300" spc="-25" dirty="0">
                <a:solidFill>
                  <a:srgbClr val="0073AE"/>
                </a:solidFill>
                <a:latin typeface="Calibri"/>
                <a:cs typeface="Calibri"/>
              </a:rPr>
              <a:t>would </a:t>
            </a:r>
            <a:r>
              <a:rPr sz="2300" spc="50" dirty="0">
                <a:solidFill>
                  <a:srgbClr val="0073AE"/>
                </a:solidFill>
                <a:latin typeface="Calibri"/>
                <a:cs typeface="Calibri"/>
              </a:rPr>
              <a:t>be </a:t>
            </a:r>
            <a:r>
              <a:rPr sz="2300" spc="40" dirty="0">
                <a:solidFill>
                  <a:srgbClr val="0073AE"/>
                </a:solidFill>
                <a:latin typeface="Calibri"/>
                <a:cs typeface="Calibri"/>
              </a:rPr>
              <a:t>at large </a:t>
            </a:r>
            <a:r>
              <a:rPr sz="2300" spc="25" dirty="0">
                <a:solidFill>
                  <a:srgbClr val="0073AE"/>
                </a:solidFill>
                <a:latin typeface="Calibri"/>
                <a:cs typeface="Calibri"/>
              </a:rPr>
              <a:t>conference </a:t>
            </a:r>
            <a:r>
              <a:rPr sz="2300" spc="-35" dirty="0">
                <a:solidFill>
                  <a:srgbClr val="0073AE"/>
                </a:solidFill>
                <a:latin typeface="Calibri"/>
                <a:cs typeface="Calibri"/>
              </a:rPr>
              <a:t>halls, </a:t>
            </a:r>
            <a:r>
              <a:rPr sz="2300" spc="85" dirty="0">
                <a:solidFill>
                  <a:srgbClr val="0073AE"/>
                </a:solidFill>
                <a:latin typeface="Calibri"/>
                <a:cs typeface="Calibri"/>
              </a:rPr>
              <a:t>jam-packed</a:t>
            </a:r>
            <a:r>
              <a:rPr sz="2300" spc="-170" dirty="0">
                <a:solidFill>
                  <a:srgbClr val="0073AE"/>
                </a:solidFill>
                <a:latin typeface="Calibri"/>
                <a:cs typeface="Calibri"/>
              </a:rPr>
              <a:t> </a:t>
            </a:r>
            <a:r>
              <a:rPr sz="2300" spc="-75" dirty="0">
                <a:solidFill>
                  <a:srgbClr val="0073AE"/>
                </a:solidFill>
                <a:latin typeface="Calibri"/>
                <a:cs typeface="Calibri"/>
              </a:rPr>
              <a:t>with  </a:t>
            </a:r>
            <a:r>
              <a:rPr sz="2300" spc="-20" dirty="0">
                <a:solidFill>
                  <a:srgbClr val="0073AE"/>
                </a:solidFill>
                <a:latin typeface="Calibri"/>
                <a:cs typeface="Calibri"/>
              </a:rPr>
              <a:t>people. </a:t>
            </a:r>
            <a:r>
              <a:rPr sz="2300" spc="-40" dirty="0">
                <a:solidFill>
                  <a:srgbClr val="0073AE"/>
                </a:solidFill>
                <a:latin typeface="Calibri"/>
                <a:cs typeface="Calibri"/>
              </a:rPr>
              <a:t>There </a:t>
            </a:r>
            <a:r>
              <a:rPr sz="2300" spc="-25" dirty="0">
                <a:solidFill>
                  <a:srgbClr val="0073AE"/>
                </a:solidFill>
                <a:latin typeface="Calibri"/>
                <a:cs typeface="Calibri"/>
              </a:rPr>
              <a:t>would </a:t>
            </a:r>
            <a:r>
              <a:rPr sz="2300" spc="50" dirty="0">
                <a:solidFill>
                  <a:srgbClr val="0073AE"/>
                </a:solidFill>
                <a:latin typeface="Calibri"/>
                <a:cs typeface="Calibri"/>
              </a:rPr>
              <a:t>be </a:t>
            </a:r>
            <a:r>
              <a:rPr sz="2300" spc="-30" dirty="0">
                <a:solidFill>
                  <a:srgbClr val="0073AE"/>
                </a:solidFill>
                <a:latin typeface="Calibri"/>
                <a:cs typeface="Calibri"/>
              </a:rPr>
              <a:t>booths, </a:t>
            </a:r>
            <a:r>
              <a:rPr sz="2300" spc="-10" dirty="0">
                <a:solidFill>
                  <a:srgbClr val="0073AE"/>
                </a:solidFill>
                <a:latin typeface="Calibri"/>
                <a:cs typeface="Calibri"/>
              </a:rPr>
              <a:t>lecture </a:t>
            </a:r>
            <a:r>
              <a:rPr sz="2300" dirty="0">
                <a:solidFill>
                  <a:srgbClr val="0073AE"/>
                </a:solidFill>
                <a:latin typeface="Calibri"/>
                <a:cs typeface="Calibri"/>
              </a:rPr>
              <a:t>theatres </a:t>
            </a:r>
            <a:r>
              <a:rPr sz="2300" spc="80" dirty="0">
                <a:solidFill>
                  <a:srgbClr val="0073AE"/>
                </a:solidFill>
                <a:latin typeface="Calibri"/>
                <a:cs typeface="Calibri"/>
              </a:rPr>
              <a:t>and </a:t>
            </a:r>
            <a:r>
              <a:rPr sz="2300" spc="-5" dirty="0">
                <a:solidFill>
                  <a:srgbClr val="0073AE"/>
                </a:solidFill>
                <a:latin typeface="Calibri"/>
                <a:cs typeface="Calibri"/>
              </a:rPr>
              <a:t>food  </a:t>
            </a:r>
            <a:r>
              <a:rPr sz="2300" spc="-25" dirty="0">
                <a:solidFill>
                  <a:srgbClr val="0073AE"/>
                </a:solidFill>
                <a:latin typeface="Calibri"/>
                <a:cs typeface="Calibri"/>
              </a:rPr>
              <a:t>stalls; </a:t>
            </a:r>
            <a:r>
              <a:rPr sz="2300" spc="15" dirty="0">
                <a:solidFill>
                  <a:srgbClr val="0073AE"/>
                </a:solidFill>
                <a:latin typeface="Calibri"/>
                <a:cs typeface="Calibri"/>
              </a:rPr>
              <a:t>speaker </a:t>
            </a:r>
            <a:r>
              <a:rPr sz="2300" spc="40" dirty="0">
                <a:solidFill>
                  <a:srgbClr val="0073AE"/>
                </a:solidFill>
                <a:latin typeface="Calibri"/>
                <a:cs typeface="Calibri"/>
              </a:rPr>
              <a:t>panels </a:t>
            </a:r>
            <a:r>
              <a:rPr sz="2300" spc="-25" dirty="0">
                <a:solidFill>
                  <a:srgbClr val="0073AE"/>
                </a:solidFill>
                <a:latin typeface="Calibri"/>
                <a:cs typeface="Calibri"/>
              </a:rPr>
              <a:t>would </a:t>
            </a:r>
            <a:r>
              <a:rPr sz="2300" spc="50" dirty="0">
                <a:solidFill>
                  <a:srgbClr val="0073AE"/>
                </a:solidFill>
                <a:latin typeface="Calibri"/>
                <a:cs typeface="Calibri"/>
              </a:rPr>
              <a:t>be </a:t>
            </a:r>
            <a:r>
              <a:rPr sz="2300" spc="15" dirty="0">
                <a:solidFill>
                  <a:srgbClr val="0073AE"/>
                </a:solidFill>
                <a:latin typeface="Calibri"/>
                <a:cs typeface="Calibri"/>
              </a:rPr>
              <a:t>answering </a:t>
            </a:r>
            <a:r>
              <a:rPr sz="2300" dirty="0">
                <a:solidFill>
                  <a:srgbClr val="0073AE"/>
                </a:solidFill>
                <a:latin typeface="Calibri"/>
                <a:cs typeface="Calibri"/>
              </a:rPr>
              <a:t>questions </a:t>
            </a:r>
            <a:r>
              <a:rPr sz="2300" spc="-25" dirty="0">
                <a:solidFill>
                  <a:srgbClr val="0073AE"/>
                </a:solidFill>
                <a:latin typeface="Calibri"/>
                <a:cs typeface="Calibri"/>
              </a:rPr>
              <a:t>from  the </a:t>
            </a:r>
            <a:r>
              <a:rPr sz="2300" spc="20" dirty="0">
                <a:solidFill>
                  <a:srgbClr val="0073AE"/>
                </a:solidFill>
                <a:latin typeface="Calibri"/>
                <a:cs typeface="Calibri"/>
              </a:rPr>
              <a:t>audience; </a:t>
            </a:r>
            <a:r>
              <a:rPr sz="2300" spc="80" dirty="0">
                <a:solidFill>
                  <a:srgbClr val="0073AE"/>
                </a:solidFill>
                <a:latin typeface="Calibri"/>
                <a:cs typeface="Calibri"/>
              </a:rPr>
              <a:t>and </a:t>
            </a:r>
            <a:r>
              <a:rPr sz="2300" spc="25" dirty="0">
                <a:solidFill>
                  <a:srgbClr val="0073AE"/>
                </a:solidFill>
                <a:latin typeface="Calibri"/>
                <a:cs typeface="Calibri"/>
              </a:rPr>
              <a:t>business </a:t>
            </a:r>
            <a:r>
              <a:rPr sz="2300" spc="75" dirty="0">
                <a:solidFill>
                  <a:srgbClr val="0073AE"/>
                </a:solidFill>
                <a:latin typeface="Calibri"/>
                <a:cs typeface="Calibri"/>
              </a:rPr>
              <a:t>cards </a:t>
            </a:r>
            <a:r>
              <a:rPr sz="2300" spc="-25" dirty="0">
                <a:solidFill>
                  <a:srgbClr val="0073AE"/>
                </a:solidFill>
                <a:latin typeface="Calibri"/>
                <a:cs typeface="Calibri"/>
              </a:rPr>
              <a:t>would </a:t>
            </a:r>
            <a:r>
              <a:rPr sz="2300" spc="60" dirty="0">
                <a:solidFill>
                  <a:srgbClr val="0073AE"/>
                </a:solidFill>
                <a:latin typeface="Calibri"/>
                <a:cs typeface="Calibri"/>
              </a:rPr>
              <a:t>exchange </a:t>
            </a:r>
            <a:r>
              <a:rPr sz="2300" spc="5" dirty="0">
                <a:solidFill>
                  <a:srgbClr val="0073AE"/>
                </a:solidFill>
                <a:latin typeface="Calibri"/>
                <a:cs typeface="Calibri"/>
              </a:rPr>
              <a:t>hands,  </a:t>
            </a:r>
            <a:r>
              <a:rPr sz="2300" spc="-5" dirty="0">
                <a:solidFill>
                  <a:srgbClr val="0073AE"/>
                </a:solidFill>
                <a:latin typeface="Calibri"/>
                <a:cs typeface="Calibri"/>
              </a:rPr>
              <a:t>all </a:t>
            </a:r>
            <a:r>
              <a:rPr sz="2300" spc="-55" dirty="0">
                <a:solidFill>
                  <a:srgbClr val="0073AE"/>
                </a:solidFill>
                <a:latin typeface="Calibri"/>
                <a:cs typeface="Calibri"/>
              </a:rPr>
              <a:t>whilst </a:t>
            </a:r>
            <a:r>
              <a:rPr sz="2300" dirty="0">
                <a:solidFill>
                  <a:srgbClr val="0073AE"/>
                </a:solidFill>
                <a:latin typeface="Calibri"/>
                <a:cs typeface="Calibri"/>
              </a:rPr>
              <a:t>presentations </a:t>
            </a:r>
            <a:r>
              <a:rPr sz="2300" spc="-40" dirty="0">
                <a:solidFill>
                  <a:srgbClr val="0073AE"/>
                </a:solidFill>
                <a:latin typeface="Calibri"/>
                <a:cs typeface="Calibri"/>
              </a:rPr>
              <a:t>were </a:t>
            </a:r>
            <a:r>
              <a:rPr sz="2300" spc="55" dirty="0">
                <a:solidFill>
                  <a:srgbClr val="0073AE"/>
                </a:solidFill>
                <a:latin typeface="Calibri"/>
                <a:cs typeface="Calibri"/>
              </a:rPr>
              <a:t>going</a:t>
            </a:r>
            <a:r>
              <a:rPr sz="2300" spc="70" dirty="0">
                <a:solidFill>
                  <a:srgbClr val="0073AE"/>
                </a:solidFill>
                <a:latin typeface="Calibri"/>
                <a:cs typeface="Calibri"/>
              </a:rPr>
              <a:t> </a:t>
            </a:r>
            <a:r>
              <a:rPr sz="2300" spc="-80" dirty="0">
                <a:solidFill>
                  <a:srgbClr val="0073AE"/>
                </a:solidFill>
                <a:latin typeface="Calibri"/>
                <a:cs typeface="Calibri"/>
              </a:rPr>
              <a:t>on.</a:t>
            </a:r>
            <a:endParaRPr sz="2300" dirty="0">
              <a:solidFill>
                <a:srgbClr val="0073AE"/>
              </a:solidFill>
              <a:latin typeface="Calibri"/>
              <a:cs typeface="Calibri"/>
            </a:endParaRPr>
          </a:p>
          <a:p>
            <a:pPr algn="just">
              <a:lnSpc>
                <a:spcPct val="100000"/>
              </a:lnSpc>
              <a:spcBef>
                <a:spcPts val="10"/>
              </a:spcBef>
            </a:pPr>
            <a:endParaRPr sz="3000" dirty="0">
              <a:solidFill>
                <a:srgbClr val="0073AE"/>
              </a:solidFill>
              <a:latin typeface="Times New Roman"/>
              <a:cs typeface="Times New Roman"/>
            </a:endParaRPr>
          </a:p>
          <a:p>
            <a:pPr marL="12700" marR="344170" algn="just">
              <a:lnSpc>
                <a:spcPct val="101600"/>
              </a:lnSpc>
              <a:spcBef>
                <a:spcPts val="5"/>
              </a:spcBef>
            </a:pPr>
            <a:r>
              <a:rPr sz="2300" spc="-15" dirty="0">
                <a:solidFill>
                  <a:srgbClr val="0073AE"/>
                </a:solidFill>
                <a:latin typeface="Calibri"/>
                <a:cs typeface="Calibri"/>
              </a:rPr>
              <a:t>And </a:t>
            </a:r>
            <a:r>
              <a:rPr sz="2300" spc="-45" dirty="0">
                <a:solidFill>
                  <a:srgbClr val="0073AE"/>
                </a:solidFill>
                <a:latin typeface="Calibri"/>
                <a:cs typeface="Calibri"/>
              </a:rPr>
              <a:t>of </a:t>
            </a:r>
            <a:r>
              <a:rPr sz="2300" spc="-15" dirty="0">
                <a:solidFill>
                  <a:srgbClr val="0073AE"/>
                </a:solidFill>
                <a:latin typeface="Calibri"/>
                <a:cs typeface="Calibri"/>
              </a:rPr>
              <a:t>course, </a:t>
            </a:r>
            <a:r>
              <a:rPr sz="2300" spc="50" dirty="0">
                <a:solidFill>
                  <a:srgbClr val="0073AE"/>
                </a:solidFill>
                <a:latin typeface="Calibri"/>
                <a:cs typeface="Calibri"/>
              </a:rPr>
              <a:t>some </a:t>
            </a:r>
            <a:r>
              <a:rPr sz="2300" spc="75" dirty="0">
                <a:solidFill>
                  <a:srgbClr val="0073AE"/>
                </a:solidFill>
                <a:latin typeface="Calibri"/>
                <a:cs typeface="Calibri"/>
              </a:rPr>
              <a:t>large-scale </a:t>
            </a:r>
            <a:r>
              <a:rPr sz="2300" spc="25" dirty="0">
                <a:solidFill>
                  <a:srgbClr val="0073AE"/>
                </a:solidFill>
                <a:latin typeface="Calibri"/>
                <a:cs typeface="Calibri"/>
              </a:rPr>
              <a:t>business </a:t>
            </a:r>
            <a:r>
              <a:rPr sz="2300" spc="5" dirty="0">
                <a:solidFill>
                  <a:srgbClr val="0073AE"/>
                </a:solidFill>
                <a:latin typeface="Calibri"/>
                <a:cs typeface="Calibri"/>
              </a:rPr>
              <a:t>events </a:t>
            </a:r>
            <a:r>
              <a:rPr sz="2300" spc="30" dirty="0">
                <a:solidFill>
                  <a:srgbClr val="0073AE"/>
                </a:solidFill>
                <a:latin typeface="Calibri"/>
                <a:cs typeface="Calibri"/>
              </a:rPr>
              <a:t>are </a:t>
            </a:r>
            <a:r>
              <a:rPr sz="2300" spc="-65" dirty="0">
                <a:solidFill>
                  <a:srgbClr val="0073AE"/>
                </a:solidFill>
                <a:latin typeface="Calibri"/>
                <a:cs typeface="Calibri"/>
              </a:rPr>
              <a:t>still  </a:t>
            </a:r>
            <a:r>
              <a:rPr sz="2300" dirty="0">
                <a:solidFill>
                  <a:srgbClr val="0073AE"/>
                </a:solidFill>
                <a:latin typeface="Calibri"/>
                <a:cs typeface="Calibri"/>
              </a:rPr>
              <a:t>held </a:t>
            </a:r>
            <a:r>
              <a:rPr sz="2300" spc="40" dirty="0">
                <a:solidFill>
                  <a:srgbClr val="0073AE"/>
                </a:solidFill>
                <a:latin typeface="Calibri"/>
                <a:cs typeface="Calibri"/>
              </a:rPr>
              <a:t>at </a:t>
            </a:r>
            <a:r>
              <a:rPr sz="2300" spc="50" dirty="0">
                <a:solidFill>
                  <a:srgbClr val="0073AE"/>
                </a:solidFill>
                <a:latin typeface="Calibri"/>
                <a:cs typeface="Calibri"/>
              </a:rPr>
              <a:t>massive </a:t>
            </a:r>
            <a:r>
              <a:rPr sz="2300" spc="20" dirty="0">
                <a:solidFill>
                  <a:srgbClr val="0073AE"/>
                </a:solidFill>
                <a:latin typeface="Calibri"/>
                <a:cs typeface="Calibri"/>
              </a:rPr>
              <a:t>venues </a:t>
            </a:r>
            <a:r>
              <a:rPr sz="1300" spc="505" dirty="0">
                <a:solidFill>
                  <a:srgbClr val="0073AE"/>
                </a:solidFill>
                <a:latin typeface="Arial"/>
                <a:cs typeface="Arial"/>
              </a:rPr>
              <a:t>–</a:t>
            </a:r>
            <a:r>
              <a:rPr sz="1300" spc="-170" dirty="0">
                <a:solidFill>
                  <a:srgbClr val="0073AE"/>
                </a:solidFill>
                <a:latin typeface="Arial"/>
                <a:cs typeface="Arial"/>
              </a:rPr>
              <a:t> </a:t>
            </a:r>
            <a:r>
              <a:rPr sz="2300" spc="-15" dirty="0">
                <a:solidFill>
                  <a:srgbClr val="0073AE"/>
                </a:solidFill>
                <a:latin typeface="Calibri"/>
                <a:cs typeface="Calibri"/>
              </a:rPr>
              <a:t>but </a:t>
            </a:r>
            <a:r>
              <a:rPr sz="2300" spc="120" dirty="0">
                <a:solidFill>
                  <a:srgbClr val="0073AE"/>
                </a:solidFill>
                <a:latin typeface="Calibri"/>
                <a:cs typeface="Calibri"/>
              </a:rPr>
              <a:t>as </a:t>
            </a:r>
            <a:r>
              <a:rPr sz="2300" spc="-25" dirty="0">
                <a:solidFill>
                  <a:srgbClr val="0073AE"/>
                </a:solidFill>
                <a:latin typeface="Calibri"/>
                <a:cs typeface="Calibri"/>
              </a:rPr>
              <a:t>the </a:t>
            </a:r>
            <a:r>
              <a:rPr sz="2300" spc="75" dirty="0">
                <a:solidFill>
                  <a:srgbClr val="0073AE"/>
                </a:solidFill>
                <a:latin typeface="Calibri"/>
                <a:cs typeface="Calibri"/>
              </a:rPr>
              <a:t>landscape </a:t>
            </a:r>
            <a:r>
              <a:rPr sz="2300" spc="90" dirty="0">
                <a:solidFill>
                  <a:srgbClr val="0073AE"/>
                </a:solidFill>
                <a:latin typeface="Calibri"/>
                <a:cs typeface="Calibri"/>
              </a:rPr>
              <a:t>changes  </a:t>
            </a:r>
            <a:r>
              <a:rPr sz="2300" spc="80" dirty="0">
                <a:solidFill>
                  <a:srgbClr val="0073AE"/>
                </a:solidFill>
                <a:latin typeface="Calibri"/>
                <a:cs typeface="Calibri"/>
              </a:rPr>
              <a:t>and </a:t>
            </a:r>
            <a:r>
              <a:rPr sz="2300" spc="-25" dirty="0">
                <a:solidFill>
                  <a:srgbClr val="0073AE"/>
                </a:solidFill>
                <a:latin typeface="Calibri"/>
                <a:cs typeface="Calibri"/>
              </a:rPr>
              <a:t>new </a:t>
            </a:r>
            <a:r>
              <a:rPr sz="2300" spc="50" dirty="0">
                <a:solidFill>
                  <a:srgbClr val="0073AE"/>
                </a:solidFill>
                <a:latin typeface="Calibri"/>
                <a:cs typeface="Calibri"/>
              </a:rPr>
              <a:t>challenges </a:t>
            </a:r>
            <a:r>
              <a:rPr sz="2300" spc="-5" dirty="0">
                <a:solidFill>
                  <a:srgbClr val="0073AE"/>
                </a:solidFill>
                <a:latin typeface="Calibri"/>
                <a:cs typeface="Calibri"/>
              </a:rPr>
              <a:t>present </a:t>
            </a:r>
            <a:r>
              <a:rPr sz="2300" spc="-10" dirty="0">
                <a:solidFill>
                  <a:srgbClr val="0073AE"/>
                </a:solidFill>
                <a:latin typeface="Calibri"/>
                <a:cs typeface="Calibri"/>
              </a:rPr>
              <a:t>themselves, </a:t>
            </a:r>
            <a:r>
              <a:rPr sz="2300" spc="5" dirty="0">
                <a:solidFill>
                  <a:srgbClr val="0073AE"/>
                </a:solidFill>
                <a:latin typeface="Calibri"/>
                <a:cs typeface="Calibri"/>
              </a:rPr>
              <a:t>more </a:t>
            </a:r>
            <a:r>
              <a:rPr sz="2300" spc="80" dirty="0">
                <a:solidFill>
                  <a:srgbClr val="0073AE"/>
                </a:solidFill>
                <a:latin typeface="Calibri"/>
                <a:cs typeface="Calibri"/>
              </a:rPr>
              <a:t>and</a:t>
            </a:r>
            <a:r>
              <a:rPr sz="2300" spc="-180" dirty="0">
                <a:solidFill>
                  <a:srgbClr val="0073AE"/>
                </a:solidFill>
                <a:latin typeface="Calibri"/>
                <a:cs typeface="Calibri"/>
              </a:rPr>
              <a:t> </a:t>
            </a:r>
            <a:r>
              <a:rPr sz="2300" spc="5" dirty="0">
                <a:solidFill>
                  <a:srgbClr val="0073AE"/>
                </a:solidFill>
                <a:latin typeface="Calibri"/>
                <a:cs typeface="Calibri"/>
              </a:rPr>
              <a:t>more  events </a:t>
            </a:r>
            <a:r>
              <a:rPr sz="2300" spc="30" dirty="0">
                <a:solidFill>
                  <a:srgbClr val="0073AE"/>
                </a:solidFill>
                <a:latin typeface="Calibri"/>
                <a:cs typeface="Calibri"/>
              </a:rPr>
              <a:t>are </a:t>
            </a:r>
            <a:r>
              <a:rPr sz="2300" spc="40" dirty="0">
                <a:solidFill>
                  <a:srgbClr val="0073AE"/>
                </a:solidFill>
                <a:latin typeface="Calibri"/>
                <a:cs typeface="Calibri"/>
              </a:rPr>
              <a:t>being moved</a:t>
            </a:r>
            <a:r>
              <a:rPr sz="2300" spc="-100" dirty="0">
                <a:solidFill>
                  <a:srgbClr val="0073AE"/>
                </a:solidFill>
                <a:latin typeface="Calibri"/>
                <a:cs typeface="Calibri"/>
              </a:rPr>
              <a:t> </a:t>
            </a:r>
            <a:r>
              <a:rPr sz="2300" spc="-60" dirty="0">
                <a:solidFill>
                  <a:srgbClr val="0073AE"/>
                </a:solidFill>
                <a:latin typeface="Calibri"/>
                <a:cs typeface="Calibri"/>
              </a:rPr>
              <a:t>online.</a:t>
            </a:r>
            <a:endParaRPr sz="2300" dirty="0">
              <a:solidFill>
                <a:srgbClr val="0073AE"/>
              </a:solidFill>
              <a:latin typeface="Calibri"/>
              <a:cs typeface="Calibri"/>
            </a:endParaRPr>
          </a:p>
          <a:p>
            <a:pPr algn="just">
              <a:lnSpc>
                <a:spcPct val="100000"/>
              </a:lnSpc>
              <a:spcBef>
                <a:spcPts val="40"/>
              </a:spcBef>
            </a:pPr>
            <a:endParaRPr sz="2400" dirty="0">
              <a:solidFill>
                <a:srgbClr val="0073AE"/>
              </a:solidFill>
              <a:latin typeface="Times New Roman"/>
              <a:cs typeface="Times New Roman"/>
            </a:endParaRPr>
          </a:p>
          <a:p>
            <a:pPr marL="12700" marR="130175" algn="just">
              <a:lnSpc>
                <a:spcPct val="101600"/>
              </a:lnSpc>
            </a:pPr>
            <a:r>
              <a:rPr sz="2300" spc="-80" dirty="0">
                <a:solidFill>
                  <a:srgbClr val="0073AE"/>
                </a:solidFill>
                <a:latin typeface="Calibri"/>
                <a:cs typeface="Calibri"/>
              </a:rPr>
              <a:t>In </a:t>
            </a:r>
            <a:r>
              <a:rPr sz="2300" spc="-25" dirty="0">
                <a:solidFill>
                  <a:srgbClr val="0073AE"/>
                </a:solidFill>
                <a:latin typeface="Calibri"/>
                <a:cs typeface="Calibri"/>
              </a:rPr>
              <a:t>the </a:t>
            </a:r>
            <a:r>
              <a:rPr sz="2300" spc="10" dirty="0">
                <a:solidFill>
                  <a:srgbClr val="0073AE"/>
                </a:solidFill>
                <a:latin typeface="Calibri"/>
                <a:cs typeface="Calibri"/>
              </a:rPr>
              <a:t>last </a:t>
            </a:r>
            <a:r>
              <a:rPr sz="2300" spc="-50" dirty="0">
                <a:solidFill>
                  <a:srgbClr val="0073AE"/>
                </a:solidFill>
                <a:latin typeface="Calibri"/>
                <a:cs typeface="Calibri"/>
              </a:rPr>
              <a:t>few </a:t>
            </a:r>
            <a:r>
              <a:rPr sz="2300" spc="30" dirty="0">
                <a:solidFill>
                  <a:srgbClr val="0073AE"/>
                </a:solidFill>
                <a:latin typeface="Calibri"/>
                <a:cs typeface="Calibri"/>
              </a:rPr>
              <a:t>years </a:t>
            </a:r>
            <a:r>
              <a:rPr sz="1300" spc="505" dirty="0">
                <a:solidFill>
                  <a:srgbClr val="0073AE"/>
                </a:solidFill>
                <a:latin typeface="Arial"/>
                <a:cs typeface="Arial"/>
              </a:rPr>
              <a:t>– </a:t>
            </a:r>
            <a:r>
              <a:rPr sz="2300" spc="80" dirty="0">
                <a:solidFill>
                  <a:srgbClr val="0073AE"/>
                </a:solidFill>
                <a:latin typeface="Calibri"/>
                <a:cs typeface="Calibri"/>
              </a:rPr>
              <a:t>and </a:t>
            </a:r>
            <a:r>
              <a:rPr sz="2300" spc="-5" dirty="0">
                <a:solidFill>
                  <a:srgbClr val="0073AE"/>
                </a:solidFill>
                <a:latin typeface="Calibri"/>
                <a:cs typeface="Calibri"/>
              </a:rPr>
              <a:t>particularly </a:t>
            </a:r>
            <a:r>
              <a:rPr sz="2300" spc="-55" dirty="0">
                <a:solidFill>
                  <a:srgbClr val="0073AE"/>
                </a:solidFill>
                <a:latin typeface="Calibri"/>
                <a:cs typeface="Calibri"/>
              </a:rPr>
              <a:t>in </a:t>
            </a:r>
            <a:r>
              <a:rPr sz="2300" spc="-40" dirty="0">
                <a:solidFill>
                  <a:srgbClr val="0073AE"/>
                </a:solidFill>
                <a:latin typeface="Calibri"/>
                <a:cs typeface="Calibri"/>
              </a:rPr>
              <a:t>2020 </a:t>
            </a:r>
            <a:r>
              <a:rPr sz="1300" spc="505" dirty="0">
                <a:solidFill>
                  <a:srgbClr val="0073AE"/>
                </a:solidFill>
                <a:latin typeface="Arial"/>
                <a:cs typeface="Arial"/>
              </a:rPr>
              <a:t>– </a:t>
            </a:r>
            <a:r>
              <a:rPr sz="2300" spc="5" dirty="0">
                <a:solidFill>
                  <a:srgbClr val="0073AE"/>
                </a:solidFill>
                <a:latin typeface="Calibri"/>
                <a:cs typeface="Calibri"/>
              </a:rPr>
              <a:t>events  </a:t>
            </a:r>
            <a:r>
              <a:rPr sz="2300" spc="50" dirty="0">
                <a:solidFill>
                  <a:srgbClr val="0073AE"/>
                </a:solidFill>
                <a:latin typeface="Calibri"/>
                <a:cs typeface="Calibri"/>
              </a:rPr>
              <a:t>have </a:t>
            </a:r>
            <a:r>
              <a:rPr sz="2300" spc="70" dirty="0">
                <a:solidFill>
                  <a:srgbClr val="0073AE"/>
                </a:solidFill>
                <a:latin typeface="Calibri"/>
                <a:cs typeface="Calibri"/>
              </a:rPr>
              <a:t>become </a:t>
            </a:r>
            <a:r>
              <a:rPr sz="2300" spc="20" dirty="0">
                <a:solidFill>
                  <a:srgbClr val="0073AE"/>
                </a:solidFill>
                <a:latin typeface="Calibri"/>
                <a:cs typeface="Calibri"/>
              </a:rPr>
              <a:t>increasingly </a:t>
            </a:r>
            <a:r>
              <a:rPr sz="2300" spc="-15" dirty="0">
                <a:solidFill>
                  <a:srgbClr val="0073AE"/>
                </a:solidFill>
                <a:latin typeface="Calibri"/>
                <a:cs typeface="Calibri"/>
              </a:rPr>
              <a:t>digital-first. </a:t>
            </a:r>
            <a:r>
              <a:rPr sz="2300" spc="-5" dirty="0">
                <a:solidFill>
                  <a:srgbClr val="0073AE"/>
                </a:solidFill>
                <a:latin typeface="Calibri"/>
                <a:cs typeface="Calibri"/>
              </a:rPr>
              <a:t>Aided </a:t>
            </a:r>
            <a:r>
              <a:rPr sz="2300" spc="30" dirty="0">
                <a:solidFill>
                  <a:srgbClr val="0073AE"/>
                </a:solidFill>
                <a:latin typeface="Calibri"/>
                <a:cs typeface="Calibri"/>
              </a:rPr>
              <a:t>by  </a:t>
            </a:r>
            <a:r>
              <a:rPr sz="2300" spc="60" dirty="0">
                <a:solidFill>
                  <a:srgbClr val="0073AE"/>
                </a:solidFill>
                <a:latin typeface="Calibri"/>
                <a:cs typeface="Calibri"/>
              </a:rPr>
              <a:t>advancements </a:t>
            </a:r>
            <a:r>
              <a:rPr sz="2300" spc="-55" dirty="0">
                <a:solidFill>
                  <a:srgbClr val="0073AE"/>
                </a:solidFill>
                <a:latin typeface="Calibri"/>
                <a:cs typeface="Calibri"/>
              </a:rPr>
              <a:t>in </a:t>
            </a:r>
            <a:r>
              <a:rPr sz="2300" spc="25" dirty="0">
                <a:solidFill>
                  <a:srgbClr val="0073AE"/>
                </a:solidFill>
                <a:latin typeface="Calibri"/>
                <a:cs typeface="Calibri"/>
              </a:rPr>
              <a:t>conferencing </a:t>
            </a:r>
            <a:r>
              <a:rPr sz="2300" spc="-5" dirty="0">
                <a:solidFill>
                  <a:srgbClr val="0073AE"/>
                </a:solidFill>
                <a:latin typeface="Calibri"/>
                <a:cs typeface="Calibri"/>
              </a:rPr>
              <a:t>technologies, sustainability  </a:t>
            </a:r>
            <a:r>
              <a:rPr sz="2300" spc="-30" dirty="0">
                <a:solidFill>
                  <a:srgbClr val="0073AE"/>
                </a:solidFill>
                <a:latin typeface="Calibri"/>
                <a:cs typeface="Calibri"/>
              </a:rPr>
              <a:t>initiatives </a:t>
            </a:r>
            <a:r>
              <a:rPr sz="2300" spc="-5" dirty="0">
                <a:solidFill>
                  <a:srgbClr val="0073AE"/>
                </a:solidFill>
                <a:latin typeface="Calibri"/>
                <a:cs typeface="Calibri"/>
              </a:rPr>
              <a:t>and, </a:t>
            </a:r>
            <a:r>
              <a:rPr sz="2300" spc="-55" dirty="0">
                <a:solidFill>
                  <a:srgbClr val="0073AE"/>
                </a:solidFill>
                <a:latin typeface="Calibri"/>
                <a:cs typeface="Calibri"/>
              </a:rPr>
              <a:t>in </a:t>
            </a:r>
            <a:r>
              <a:rPr sz="2300" spc="65" dirty="0">
                <a:solidFill>
                  <a:srgbClr val="0073AE"/>
                </a:solidFill>
                <a:latin typeface="Calibri"/>
                <a:cs typeface="Calibri"/>
              </a:rPr>
              <a:t>many </a:t>
            </a:r>
            <a:r>
              <a:rPr sz="2300" dirty="0">
                <a:solidFill>
                  <a:srgbClr val="0073AE"/>
                </a:solidFill>
                <a:latin typeface="Calibri"/>
                <a:cs typeface="Calibri"/>
              </a:rPr>
              <a:t>respects, </a:t>
            </a:r>
            <a:r>
              <a:rPr sz="2300" spc="-25" dirty="0">
                <a:solidFill>
                  <a:srgbClr val="0073AE"/>
                </a:solidFill>
                <a:latin typeface="Calibri"/>
                <a:cs typeface="Calibri"/>
              </a:rPr>
              <a:t>the </a:t>
            </a:r>
            <a:r>
              <a:rPr sz="2300" spc="5" dirty="0">
                <a:solidFill>
                  <a:srgbClr val="0073AE"/>
                </a:solidFill>
                <a:latin typeface="Calibri"/>
                <a:cs typeface="Calibri"/>
              </a:rPr>
              <a:t>COVID-19 </a:t>
            </a:r>
            <a:r>
              <a:rPr sz="2300" spc="40" dirty="0">
                <a:solidFill>
                  <a:srgbClr val="0073AE"/>
                </a:solidFill>
                <a:latin typeface="Calibri"/>
                <a:cs typeface="Calibri"/>
              </a:rPr>
              <a:t>outbreak  </a:t>
            </a:r>
            <a:r>
              <a:rPr sz="2300" spc="70" dirty="0">
                <a:solidFill>
                  <a:srgbClr val="0073AE"/>
                </a:solidFill>
                <a:latin typeface="Calibri"/>
                <a:cs typeface="Calibri"/>
              </a:rPr>
              <a:t>(which </a:t>
            </a:r>
            <a:r>
              <a:rPr sz="2300" spc="120" dirty="0">
                <a:solidFill>
                  <a:srgbClr val="0073AE"/>
                </a:solidFill>
                <a:latin typeface="Calibri"/>
                <a:cs typeface="Calibri"/>
              </a:rPr>
              <a:t>has </a:t>
            </a:r>
            <a:r>
              <a:rPr sz="2300" spc="30" dirty="0">
                <a:solidFill>
                  <a:srgbClr val="0073AE"/>
                </a:solidFill>
                <a:latin typeface="Calibri"/>
                <a:cs typeface="Calibri"/>
              </a:rPr>
              <a:t>forced </a:t>
            </a:r>
            <a:r>
              <a:rPr sz="2300" spc="10" dirty="0">
                <a:solidFill>
                  <a:srgbClr val="0073AE"/>
                </a:solidFill>
                <a:latin typeface="Calibri"/>
                <a:cs typeface="Calibri"/>
              </a:rPr>
              <a:t>the </a:t>
            </a:r>
            <a:r>
              <a:rPr sz="2300" spc="95" dirty="0">
                <a:solidFill>
                  <a:srgbClr val="0073AE"/>
                </a:solidFill>
                <a:latin typeface="Calibri"/>
                <a:cs typeface="Calibri"/>
              </a:rPr>
              <a:t>vast </a:t>
            </a:r>
            <a:r>
              <a:rPr sz="2300" spc="40" dirty="0">
                <a:solidFill>
                  <a:srgbClr val="0073AE"/>
                </a:solidFill>
                <a:latin typeface="Calibri"/>
                <a:cs typeface="Calibri"/>
              </a:rPr>
              <a:t>majority </a:t>
            </a:r>
            <a:r>
              <a:rPr sz="2300" spc="-20" dirty="0">
                <a:solidFill>
                  <a:srgbClr val="0073AE"/>
                </a:solidFill>
                <a:latin typeface="Calibri"/>
                <a:cs typeface="Calibri"/>
              </a:rPr>
              <a:t>to </a:t>
            </a:r>
            <a:r>
              <a:rPr sz="2300" spc="-10" dirty="0">
                <a:solidFill>
                  <a:srgbClr val="0073AE"/>
                </a:solidFill>
                <a:latin typeface="Calibri"/>
                <a:cs typeface="Calibri"/>
              </a:rPr>
              <a:t>work </a:t>
            </a:r>
            <a:r>
              <a:rPr sz="2300" spc="35" dirty="0">
                <a:solidFill>
                  <a:srgbClr val="0073AE"/>
                </a:solidFill>
                <a:latin typeface="Calibri"/>
                <a:cs typeface="Calibri"/>
              </a:rPr>
              <a:t>remotely),  </a:t>
            </a:r>
            <a:r>
              <a:rPr sz="2300" spc="45" dirty="0">
                <a:solidFill>
                  <a:srgbClr val="0073AE"/>
                </a:solidFill>
                <a:latin typeface="Calibri"/>
                <a:cs typeface="Calibri"/>
              </a:rPr>
              <a:t>events</a:t>
            </a:r>
            <a:r>
              <a:rPr sz="2300" spc="-75" dirty="0">
                <a:solidFill>
                  <a:srgbClr val="0073AE"/>
                </a:solidFill>
                <a:latin typeface="Calibri"/>
                <a:cs typeface="Calibri"/>
              </a:rPr>
              <a:t> </a:t>
            </a:r>
            <a:r>
              <a:rPr sz="2300" spc="20" dirty="0">
                <a:solidFill>
                  <a:srgbClr val="0073AE"/>
                </a:solidFill>
                <a:latin typeface="Calibri"/>
                <a:cs typeface="Calibri"/>
              </a:rPr>
              <a:t>are,</a:t>
            </a:r>
            <a:r>
              <a:rPr sz="2300" spc="-70" dirty="0">
                <a:solidFill>
                  <a:srgbClr val="0073AE"/>
                </a:solidFill>
                <a:latin typeface="Calibri"/>
                <a:cs typeface="Calibri"/>
              </a:rPr>
              <a:t> </a:t>
            </a:r>
            <a:r>
              <a:rPr sz="2300" spc="30" dirty="0">
                <a:solidFill>
                  <a:srgbClr val="0073AE"/>
                </a:solidFill>
                <a:latin typeface="Calibri"/>
                <a:cs typeface="Calibri"/>
              </a:rPr>
              <a:t>more</a:t>
            </a:r>
            <a:r>
              <a:rPr sz="2300" spc="-70" dirty="0">
                <a:solidFill>
                  <a:srgbClr val="0073AE"/>
                </a:solidFill>
                <a:latin typeface="Calibri"/>
                <a:cs typeface="Calibri"/>
              </a:rPr>
              <a:t> </a:t>
            </a:r>
            <a:r>
              <a:rPr sz="2300" spc="-20" dirty="0">
                <a:solidFill>
                  <a:srgbClr val="0073AE"/>
                </a:solidFill>
                <a:latin typeface="Calibri"/>
                <a:cs typeface="Calibri"/>
              </a:rPr>
              <a:t>or</a:t>
            </a:r>
            <a:r>
              <a:rPr sz="2300" spc="-70" dirty="0">
                <a:solidFill>
                  <a:srgbClr val="0073AE"/>
                </a:solidFill>
                <a:latin typeface="Calibri"/>
                <a:cs typeface="Calibri"/>
              </a:rPr>
              <a:t> </a:t>
            </a:r>
            <a:r>
              <a:rPr sz="2300" spc="40" dirty="0">
                <a:solidFill>
                  <a:srgbClr val="0073AE"/>
                </a:solidFill>
                <a:latin typeface="Calibri"/>
                <a:cs typeface="Calibri"/>
              </a:rPr>
              <a:t>less,</a:t>
            </a:r>
            <a:r>
              <a:rPr sz="2300" spc="-70" dirty="0">
                <a:solidFill>
                  <a:srgbClr val="0073AE"/>
                </a:solidFill>
                <a:latin typeface="Calibri"/>
                <a:cs typeface="Calibri"/>
              </a:rPr>
              <a:t> </a:t>
            </a:r>
            <a:r>
              <a:rPr sz="2300" spc="30" dirty="0">
                <a:solidFill>
                  <a:srgbClr val="0073AE"/>
                </a:solidFill>
                <a:latin typeface="Calibri"/>
                <a:cs typeface="Calibri"/>
              </a:rPr>
              <a:t>delivered</a:t>
            </a:r>
            <a:r>
              <a:rPr sz="2300" spc="-70" dirty="0">
                <a:solidFill>
                  <a:srgbClr val="0073AE"/>
                </a:solidFill>
                <a:latin typeface="Calibri"/>
                <a:cs typeface="Calibri"/>
              </a:rPr>
              <a:t> </a:t>
            </a:r>
            <a:r>
              <a:rPr sz="2300" dirty="0">
                <a:solidFill>
                  <a:srgbClr val="0073AE"/>
                </a:solidFill>
                <a:latin typeface="Calibri"/>
                <a:cs typeface="Calibri"/>
              </a:rPr>
              <a:t>online.</a:t>
            </a:r>
          </a:p>
        </p:txBody>
      </p:sp>
      <p:sp>
        <p:nvSpPr>
          <p:cNvPr id="6" name="object 6"/>
          <p:cNvSpPr txBox="1"/>
          <p:nvPr/>
        </p:nvSpPr>
        <p:spPr>
          <a:xfrm>
            <a:off x="11423736" y="1287229"/>
            <a:ext cx="7205345" cy="1799589"/>
          </a:xfrm>
          <a:prstGeom prst="rect">
            <a:avLst/>
          </a:prstGeom>
        </p:spPr>
        <p:txBody>
          <a:bodyPr vert="horz" wrap="square" lIns="0" tIns="6350" rIns="0" bIns="0" rtlCol="0">
            <a:spAutoFit/>
          </a:bodyPr>
          <a:lstStyle/>
          <a:p>
            <a:pPr marR="5080" algn="just">
              <a:lnSpc>
                <a:spcPct val="101600"/>
              </a:lnSpc>
              <a:spcBef>
                <a:spcPts val="50"/>
              </a:spcBef>
            </a:pPr>
            <a:r>
              <a:rPr sz="2300" spc="-5" dirty="0">
                <a:solidFill>
                  <a:srgbClr val="0073AE"/>
                </a:solidFill>
                <a:latin typeface="Calibri"/>
                <a:cs typeface="Calibri"/>
              </a:rPr>
              <a:t>Nowadays, </a:t>
            </a:r>
            <a:r>
              <a:rPr sz="2300" spc="60" dirty="0">
                <a:solidFill>
                  <a:srgbClr val="0073AE"/>
                </a:solidFill>
                <a:latin typeface="Calibri"/>
                <a:cs typeface="Calibri"/>
              </a:rPr>
              <a:t>companies </a:t>
            </a:r>
            <a:r>
              <a:rPr sz="2300" spc="65" dirty="0">
                <a:solidFill>
                  <a:srgbClr val="0073AE"/>
                </a:solidFill>
                <a:latin typeface="Calibri"/>
                <a:cs typeface="Calibri"/>
              </a:rPr>
              <a:t>across </a:t>
            </a:r>
            <a:r>
              <a:rPr sz="2300" spc="-25" dirty="0">
                <a:solidFill>
                  <a:srgbClr val="0073AE"/>
                </a:solidFill>
                <a:latin typeface="Calibri"/>
                <a:cs typeface="Calibri"/>
              </a:rPr>
              <a:t>the </a:t>
            </a:r>
            <a:r>
              <a:rPr sz="2300" spc="40" dirty="0">
                <a:solidFill>
                  <a:srgbClr val="0073AE"/>
                </a:solidFill>
                <a:latin typeface="Calibri"/>
                <a:cs typeface="Calibri"/>
              </a:rPr>
              <a:t>globe </a:t>
            </a:r>
            <a:r>
              <a:rPr sz="2300" spc="-45" dirty="0">
                <a:solidFill>
                  <a:srgbClr val="0073AE"/>
                </a:solidFill>
                <a:latin typeface="Calibri"/>
                <a:cs typeface="Calibri"/>
              </a:rPr>
              <a:t>utilise </a:t>
            </a:r>
            <a:r>
              <a:rPr sz="2300" dirty="0">
                <a:solidFill>
                  <a:srgbClr val="0073AE"/>
                </a:solidFill>
                <a:latin typeface="Calibri"/>
                <a:cs typeface="Calibri"/>
              </a:rPr>
              <a:t>platforms</a:t>
            </a:r>
            <a:r>
              <a:rPr sz="2300" spc="-110" dirty="0">
                <a:solidFill>
                  <a:srgbClr val="0073AE"/>
                </a:solidFill>
                <a:latin typeface="Calibri"/>
                <a:cs typeface="Calibri"/>
              </a:rPr>
              <a:t> </a:t>
            </a:r>
            <a:r>
              <a:rPr sz="2300" spc="-75" dirty="0">
                <a:solidFill>
                  <a:srgbClr val="0073AE"/>
                </a:solidFill>
                <a:latin typeface="Calibri"/>
                <a:cs typeface="Calibri"/>
              </a:rPr>
              <a:t>like  </a:t>
            </a:r>
            <a:r>
              <a:rPr sz="2300" spc="-45" dirty="0">
                <a:solidFill>
                  <a:srgbClr val="0073AE"/>
                </a:solidFill>
                <a:latin typeface="Calibri"/>
                <a:cs typeface="Calibri"/>
              </a:rPr>
              <a:t>Skype, </a:t>
            </a:r>
            <a:r>
              <a:rPr sz="2300" spc="5" dirty="0">
                <a:solidFill>
                  <a:srgbClr val="0073AE"/>
                </a:solidFill>
                <a:latin typeface="Calibri"/>
                <a:cs typeface="Calibri"/>
              </a:rPr>
              <a:t>Zoom </a:t>
            </a:r>
            <a:r>
              <a:rPr sz="2300" spc="80" dirty="0">
                <a:solidFill>
                  <a:srgbClr val="0073AE"/>
                </a:solidFill>
                <a:latin typeface="Calibri"/>
                <a:cs typeface="Calibri"/>
              </a:rPr>
              <a:t>and </a:t>
            </a:r>
            <a:r>
              <a:rPr sz="2300" spc="-25" dirty="0">
                <a:solidFill>
                  <a:srgbClr val="0073AE"/>
                </a:solidFill>
                <a:latin typeface="Calibri"/>
                <a:cs typeface="Calibri"/>
              </a:rPr>
              <a:t>GoToWebinar </a:t>
            </a:r>
            <a:r>
              <a:rPr sz="2300" spc="-50" dirty="0">
                <a:solidFill>
                  <a:srgbClr val="0073AE"/>
                </a:solidFill>
                <a:latin typeface="Calibri"/>
                <a:cs typeface="Calibri"/>
              </a:rPr>
              <a:t>to </a:t>
            </a:r>
            <a:r>
              <a:rPr sz="2300" spc="-10" dirty="0">
                <a:solidFill>
                  <a:srgbClr val="0073AE"/>
                </a:solidFill>
                <a:latin typeface="Calibri"/>
                <a:cs typeface="Calibri"/>
              </a:rPr>
              <a:t>host </a:t>
            </a:r>
            <a:r>
              <a:rPr sz="2300" spc="30" dirty="0">
                <a:solidFill>
                  <a:srgbClr val="0073AE"/>
                </a:solidFill>
                <a:latin typeface="Calibri"/>
                <a:cs typeface="Calibri"/>
              </a:rPr>
              <a:t>small </a:t>
            </a:r>
            <a:r>
              <a:rPr sz="2300" spc="80" dirty="0">
                <a:solidFill>
                  <a:srgbClr val="0073AE"/>
                </a:solidFill>
                <a:latin typeface="Calibri"/>
                <a:cs typeface="Calibri"/>
              </a:rPr>
              <a:t>and </a:t>
            </a:r>
            <a:r>
              <a:rPr sz="2300" spc="30" dirty="0">
                <a:solidFill>
                  <a:srgbClr val="0073AE"/>
                </a:solidFill>
                <a:latin typeface="Calibri"/>
                <a:cs typeface="Calibri"/>
              </a:rPr>
              <a:t>medium  </a:t>
            </a:r>
            <a:r>
              <a:rPr sz="2300" spc="-35" dirty="0">
                <a:solidFill>
                  <a:srgbClr val="0073AE"/>
                </a:solidFill>
                <a:latin typeface="Calibri"/>
                <a:cs typeface="Calibri"/>
              </a:rPr>
              <a:t>events, </a:t>
            </a:r>
            <a:r>
              <a:rPr sz="2300" spc="5" dirty="0">
                <a:solidFill>
                  <a:srgbClr val="0073AE"/>
                </a:solidFill>
                <a:latin typeface="Calibri"/>
                <a:cs typeface="Calibri"/>
              </a:rPr>
              <a:t>ensuring </a:t>
            </a:r>
            <a:r>
              <a:rPr sz="2300" spc="-20" dirty="0">
                <a:solidFill>
                  <a:srgbClr val="0073AE"/>
                </a:solidFill>
                <a:latin typeface="Calibri"/>
                <a:cs typeface="Calibri"/>
              </a:rPr>
              <a:t>they </a:t>
            </a:r>
            <a:r>
              <a:rPr sz="2300" spc="120" dirty="0">
                <a:solidFill>
                  <a:srgbClr val="0073AE"/>
                </a:solidFill>
                <a:latin typeface="Calibri"/>
                <a:cs typeface="Calibri"/>
              </a:rPr>
              <a:t>can </a:t>
            </a:r>
            <a:r>
              <a:rPr sz="2300" spc="-35" dirty="0">
                <a:solidFill>
                  <a:srgbClr val="0073AE"/>
                </a:solidFill>
                <a:latin typeface="Calibri"/>
                <a:cs typeface="Calibri"/>
              </a:rPr>
              <a:t>not </a:t>
            </a:r>
            <a:r>
              <a:rPr sz="2300" spc="-30" dirty="0">
                <a:solidFill>
                  <a:srgbClr val="0073AE"/>
                </a:solidFill>
                <a:latin typeface="Calibri"/>
                <a:cs typeface="Calibri"/>
              </a:rPr>
              <a:t>only </a:t>
            </a:r>
            <a:r>
              <a:rPr sz="2300" spc="100" dirty="0">
                <a:solidFill>
                  <a:srgbClr val="0073AE"/>
                </a:solidFill>
                <a:latin typeface="Calibri"/>
                <a:cs typeface="Calibri"/>
              </a:rPr>
              <a:t>go </a:t>
            </a:r>
            <a:r>
              <a:rPr sz="2300" spc="90" dirty="0">
                <a:solidFill>
                  <a:srgbClr val="0073AE"/>
                </a:solidFill>
                <a:latin typeface="Calibri"/>
                <a:cs typeface="Calibri"/>
              </a:rPr>
              <a:t>ahead </a:t>
            </a:r>
            <a:r>
              <a:rPr sz="2300" spc="-55" dirty="0">
                <a:solidFill>
                  <a:srgbClr val="0073AE"/>
                </a:solidFill>
                <a:latin typeface="Calibri"/>
                <a:cs typeface="Calibri"/>
              </a:rPr>
              <a:t>in </a:t>
            </a:r>
            <a:r>
              <a:rPr sz="2300" spc="-25" dirty="0">
                <a:solidFill>
                  <a:srgbClr val="0073AE"/>
                </a:solidFill>
                <a:latin typeface="Calibri"/>
                <a:cs typeface="Calibri"/>
              </a:rPr>
              <a:t>the </a:t>
            </a:r>
            <a:r>
              <a:rPr sz="2300" spc="75" dirty="0">
                <a:solidFill>
                  <a:srgbClr val="0073AE"/>
                </a:solidFill>
                <a:latin typeface="Calibri"/>
                <a:cs typeface="Calibri"/>
              </a:rPr>
              <a:t>face </a:t>
            </a:r>
            <a:r>
              <a:rPr sz="2300" spc="-45" dirty="0">
                <a:solidFill>
                  <a:srgbClr val="0073AE"/>
                </a:solidFill>
                <a:latin typeface="Calibri"/>
                <a:cs typeface="Calibri"/>
              </a:rPr>
              <a:t>of  </a:t>
            </a:r>
            <a:r>
              <a:rPr sz="2300" spc="20" dirty="0">
                <a:solidFill>
                  <a:srgbClr val="0073AE"/>
                </a:solidFill>
                <a:latin typeface="Calibri"/>
                <a:cs typeface="Calibri"/>
              </a:rPr>
              <a:t>issues </a:t>
            </a:r>
            <a:r>
              <a:rPr sz="2300" spc="-60" dirty="0">
                <a:solidFill>
                  <a:srgbClr val="0073AE"/>
                </a:solidFill>
                <a:latin typeface="Calibri"/>
                <a:cs typeface="Calibri"/>
              </a:rPr>
              <a:t>or </a:t>
            </a:r>
            <a:r>
              <a:rPr sz="2300" spc="175" dirty="0">
                <a:solidFill>
                  <a:srgbClr val="0073AE"/>
                </a:solidFill>
                <a:latin typeface="Calibri"/>
                <a:cs typeface="Calibri"/>
              </a:rPr>
              <a:t>a </a:t>
            </a:r>
            <a:r>
              <a:rPr sz="2300" spc="65" dirty="0">
                <a:solidFill>
                  <a:srgbClr val="0073AE"/>
                </a:solidFill>
                <a:latin typeface="Calibri"/>
                <a:cs typeface="Calibri"/>
              </a:rPr>
              <a:t>pandemic (such </a:t>
            </a:r>
            <a:r>
              <a:rPr sz="2300" spc="120" dirty="0">
                <a:solidFill>
                  <a:srgbClr val="0073AE"/>
                </a:solidFill>
                <a:latin typeface="Calibri"/>
                <a:cs typeface="Calibri"/>
              </a:rPr>
              <a:t>as </a:t>
            </a:r>
            <a:r>
              <a:rPr sz="2300" spc="-35" dirty="0">
                <a:solidFill>
                  <a:srgbClr val="0073AE"/>
                </a:solidFill>
                <a:latin typeface="Calibri"/>
                <a:cs typeface="Calibri"/>
              </a:rPr>
              <a:t>COVID-19) </a:t>
            </a:r>
            <a:r>
              <a:rPr sz="2300" spc="-15" dirty="0">
                <a:solidFill>
                  <a:srgbClr val="0073AE"/>
                </a:solidFill>
                <a:latin typeface="Calibri"/>
                <a:cs typeface="Calibri"/>
              </a:rPr>
              <a:t>but </a:t>
            </a:r>
            <a:r>
              <a:rPr sz="2300" spc="35" dirty="0">
                <a:solidFill>
                  <a:srgbClr val="0073AE"/>
                </a:solidFill>
                <a:latin typeface="Calibri"/>
                <a:cs typeface="Calibri"/>
              </a:rPr>
              <a:t>also </a:t>
            </a:r>
            <a:r>
              <a:rPr sz="2300" spc="-10" dirty="0">
                <a:solidFill>
                  <a:srgbClr val="0073AE"/>
                </a:solidFill>
                <a:latin typeface="Calibri"/>
                <a:cs typeface="Calibri"/>
              </a:rPr>
              <a:t>that </a:t>
            </a:r>
            <a:r>
              <a:rPr sz="2300" spc="-20" dirty="0">
                <a:solidFill>
                  <a:srgbClr val="0073AE"/>
                </a:solidFill>
                <a:latin typeface="Calibri"/>
                <a:cs typeface="Calibri"/>
              </a:rPr>
              <a:t>they  </a:t>
            </a:r>
            <a:r>
              <a:rPr sz="2300" spc="30" dirty="0">
                <a:solidFill>
                  <a:srgbClr val="0073AE"/>
                </a:solidFill>
                <a:latin typeface="Calibri"/>
                <a:cs typeface="Calibri"/>
              </a:rPr>
              <a:t>are </a:t>
            </a:r>
            <a:r>
              <a:rPr sz="2300" spc="5" dirty="0">
                <a:solidFill>
                  <a:srgbClr val="0073AE"/>
                </a:solidFill>
                <a:latin typeface="Calibri"/>
                <a:cs typeface="Calibri"/>
              </a:rPr>
              <a:t>more </a:t>
            </a:r>
            <a:r>
              <a:rPr sz="2300" spc="-10" dirty="0">
                <a:solidFill>
                  <a:srgbClr val="0073AE"/>
                </a:solidFill>
                <a:latin typeface="Calibri"/>
                <a:cs typeface="Calibri"/>
              </a:rPr>
              <a:t>affordable, </a:t>
            </a:r>
            <a:r>
              <a:rPr sz="2300" spc="60" dirty="0">
                <a:solidFill>
                  <a:srgbClr val="0073AE"/>
                </a:solidFill>
                <a:latin typeface="Calibri"/>
                <a:cs typeface="Calibri"/>
              </a:rPr>
              <a:t>accessible </a:t>
            </a:r>
            <a:r>
              <a:rPr sz="2300" spc="80" dirty="0">
                <a:solidFill>
                  <a:srgbClr val="0073AE"/>
                </a:solidFill>
                <a:latin typeface="Calibri"/>
                <a:cs typeface="Calibri"/>
              </a:rPr>
              <a:t>and</a:t>
            </a:r>
            <a:r>
              <a:rPr sz="2300" spc="-114" dirty="0">
                <a:solidFill>
                  <a:srgbClr val="0073AE"/>
                </a:solidFill>
                <a:latin typeface="Calibri"/>
                <a:cs typeface="Calibri"/>
              </a:rPr>
              <a:t> </a:t>
            </a:r>
            <a:r>
              <a:rPr sz="2300" spc="-65" dirty="0">
                <a:solidFill>
                  <a:srgbClr val="0073AE"/>
                </a:solidFill>
                <a:latin typeface="Calibri"/>
                <a:cs typeface="Calibri"/>
              </a:rPr>
              <a:t>flexible.</a:t>
            </a:r>
            <a:endParaRPr sz="2300" dirty="0">
              <a:solidFill>
                <a:srgbClr val="0073AE"/>
              </a:solidFill>
              <a:latin typeface="Calibri"/>
              <a:cs typeface="Calibri"/>
            </a:endParaRPr>
          </a:p>
        </p:txBody>
      </p:sp>
      <p:sp>
        <p:nvSpPr>
          <p:cNvPr id="7" name="object 7"/>
          <p:cNvSpPr txBox="1"/>
          <p:nvPr/>
        </p:nvSpPr>
        <p:spPr>
          <a:xfrm>
            <a:off x="11423736" y="3423289"/>
            <a:ext cx="7263765" cy="1799589"/>
          </a:xfrm>
          <a:prstGeom prst="rect">
            <a:avLst/>
          </a:prstGeom>
        </p:spPr>
        <p:txBody>
          <a:bodyPr vert="horz" wrap="square" lIns="0" tIns="6350" rIns="0" bIns="0" rtlCol="0">
            <a:spAutoFit/>
          </a:bodyPr>
          <a:lstStyle/>
          <a:p>
            <a:pPr marR="5080" algn="just">
              <a:lnSpc>
                <a:spcPct val="101600"/>
              </a:lnSpc>
              <a:spcBef>
                <a:spcPts val="50"/>
              </a:spcBef>
            </a:pPr>
            <a:r>
              <a:rPr sz="2300" spc="-40" dirty="0">
                <a:solidFill>
                  <a:srgbClr val="0073AE"/>
                </a:solidFill>
                <a:latin typeface="Calibri"/>
                <a:cs typeface="Calibri"/>
              </a:rPr>
              <a:t>The </a:t>
            </a:r>
            <a:r>
              <a:rPr sz="2300" spc="90" dirty="0">
                <a:solidFill>
                  <a:srgbClr val="0073AE"/>
                </a:solidFill>
                <a:latin typeface="Calibri"/>
                <a:cs typeface="Calibri"/>
              </a:rPr>
              <a:t>usage </a:t>
            </a:r>
            <a:r>
              <a:rPr sz="2300" spc="-45" dirty="0">
                <a:solidFill>
                  <a:srgbClr val="0073AE"/>
                </a:solidFill>
                <a:latin typeface="Calibri"/>
                <a:cs typeface="Calibri"/>
              </a:rPr>
              <a:t>of </a:t>
            </a:r>
            <a:r>
              <a:rPr sz="2300" spc="-35" dirty="0">
                <a:solidFill>
                  <a:srgbClr val="0073AE"/>
                </a:solidFill>
                <a:latin typeface="Calibri"/>
                <a:cs typeface="Calibri"/>
              </a:rPr>
              <a:t>this </a:t>
            </a:r>
            <a:r>
              <a:rPr sz="2300" spc="20" dirty="0">
                <a:solidFill>
                  <a:srgbClr val="0073AE"/>
                </a:solidFill>
                <a:latin typeface="Calibri"/>
                <a:cs typeface="Calibri"/>
              </a:rPr>
              <a:t>technology </a:t>
            </a:r>
            <a:r>
              <a:rPr sz="2300" spc="10" dirty="0">
                <a:solidFill>
                  <a:srgbClr val="0073AE"/>
                </a:solidFill>
                <a:latin typeface="Calibri"/>
                <a:cs typeface="Calibri"/>
              </a:rPr>
              <a:t>solves </a:t>
            </a:r>
            <a:r>
              <a:rPr sz="2300" spc="20" dirty="0">
                <a:solidFill>
                  <a:srgbClr val="0073AE"/>
                </a:solidFill>
                <a:latin typeface="Calibri"/>
                <a:cs typeface="Calibri"/>
              </a:rPr>
              <a:t>fundamental issues </a:t>
            </a:r>
            <a:r>
              <a:rPr sz="2300" spc="-10" dirty="0">
                <a:solidFill>
                  <a:srgbClr val="0073AE"/>
                </a:solidFill>
                <a:latin typeface="Calibri"/>
                <a:cs typeface="Calibri"/>
              </a:rPr>
              <a:t>that  </a:t>
            </a:r>
            <a:r>
              <a:rPr sz="2300" spc="50" dirty="0">
                <a:solidFill>
                  <a:srgbClr val="0073AE"/>
                </a:solidFill>
                <a:latin typeface="Calibri"/>
                <a:cs typeface="Calibri"/>
              </a:rPr>
              <a:t>have </a:t>
            </a:r>
            <a:r>
              <a:rPr sz="2300" spc="60" dirty="0">
                <a:solidFill>
                  <a:srgbClr val="0073AE"/>
                </a:solidFill>
                <a:latin typeface="Calibri"/>
                <a:cs typeface="Calibri"/>
              </a:rPr>
              <a:t>plagued </a:t>
            </a:r>
            <a:r>
              <a:rPr sz="2300" spc="-10" dirty="0">
                <a:solidFill>
                  <a:srgbClr val="0073AE"/>
                </a:solidFill>
                <a:latin typeface="Calibri"/>
                <a:cs typeface="Calibri"/>
              </a:rPr>
              <a:t>event </a:t>
            </a:r>
            <a:r>
              <a:rPr sz="2300" spc="20" dirty="0">
                <a:solidFill>
                  <a:srgbClr val="0073AE"/>
                </a:solidFill>
                <a:latin typeface="Calibri"/>
                <a:cs typeface="Calibri"/>
              </a:rPr>
              <a:t>venues </a:t>
            </a:r>
            <a:r>
              <a:rPr sz="2300" spc="80" dirty="0">
                <a:solidFill>
                  <a:srgbClr val="0073AE"/>
                </a:solidFill>
                <a:latin typeface="Calibri"/>
                <a:cs typeface="Calibri"/>
              </a:rPr>
              <a:t>and </a:t>
            </a:r>
            <a:r>
              <a:rPr sz="2300" spc="20" dirty="0">
                <a:solidFill>
                  <a:srgbClr val="0073AE"/>
                </a:solidFill>
                <a:latin typeface="Calibri"/>
                <a:cs typeface="Calibri"/>
              </a:rPr>
              <a:t>organisers </a:t>
            </a:r>
            <a:r>
              <a:rPr sz="2300" spc="-70" dirty="0">
                <a:solidFill>
                  <a:srgbClr val="0073AE"/>
                </a:solidFill>
                <a:latin typeface="Calibri"/>
                <a:cs typeface="Calibri"/>
              </a:rPr>
              <a:t>for </a:t>
            </a:r>
            <a:r>
              <a:rPr sz="2300" spc="90" dirty="0">
                <a:solidFill>
                  <a:srgbClr val="0073AE"/>
                </a:solidFill>
                <a:latin typeface="Calibri"/>
                <a:cs typeface="Calibri"/>
              </a:rPr>
              <a:t>decades</a:t>
            </a:r>
            <a:r>
              <a:rPr sz="2300" spc="-185" dirty="0">
                <a:solidFill>
                  <a:srgbClr val="0073AE"/>
                </a:solidFill>
                <a:latin typeface="Calibri"/>
                <a:cs typeface="Calibri"/>
              </a:rPr>
              <a:t> </a:t>
            </a:r>
            <a:r>
              <a:rPr sz="2300" spc="80" dirty="0">
                <a:solidFill>
                  <a:srgbClr val="0073AE"/>
                </a:solidFill>
                <a:latin typeface="Calibri"/>
                <a:cs typeface="Calibri"/>
              </a:rPr>
              <a:t>and  </a:t>
            </a:r>
            <a:r>
              <a:rPr sz="2300" spc="30" dirty="0">
                <a:solidFill>
                  <a:srgbClr val="0073AE"/>
                </a:solidFill>
                <a:latin typeface="Calibri"/>
                <a:cs typeface="Calibri"/>
              </a:rPr>
              <a:t>by using </a:t>
            </a:r>
            <a:r>
              <a:rPr sz="2300" spc="-95" dirty="0">
                <a:solidFill>
                  <a:srgbClr val="0073AE"/>
                </a:solidFill>
                <a:latin typeface="Calibri"/>
                <a:cs typeface="Calibri"/>
              </a:rPr>
              <a:t>it </a:t>
            </a:r>
            <a:r>
              <a:rPr sz="2300" spc="-55" dirty="0">
                <a:solidFill>
                  <a:srgbClr val="0073AE"/>
                </a:solidFill>
                <a:latin typeface="Calibri"/>
                <a:cs typeface="Calibri"/>
              </a:rPr>
              <a:t>in </a:t>
            </a:r>
            <a:r>
              <a:rPr sz="2300" spc="5" dirty="0">
                <a:solidFill>
                  <a:srgbClr val="0073AE"/>
                </a:solidFill>
                <a:latin typeface="Calibri"/>
                <a:cs typeface="Calibri"/>
              </a:rPr>
              <a:t>conjunction </a:t>
            </a:r>
            <a:r>
              <a:rPr sz="2300" spc="-75" dirty="0">
                <a:solidFill>
                  <a:srgbClr val="0073AE"/>
                </a:solidFill>
                <a:latin typeface="Calibri"/>
                <a:cs typeface="Calibri"/>
              </a:rPr>
              <a:t>with </a:t>
            </a:r>
            <a:r>
              <a:rPr sz="2300" spc="-10" dirty="0">
                <a:solidFill>
                  <a:srgbClr val="0073AE"/>
                </a:solidFill>
                <a:latin typeface="Calibri"/>
                <a:cs typeface="Calibri"/>
              </a:rPr>
              <a:t>remote </a:t>
            </a:r>
            <a:r>
              <a:rPr sz="2300" spc="-50" dirty="0">
                <a:solidFill>
                  <a:srgbClr val="0073AE"/>
                </a:solidFill>
                <a:latin typeface="Calibri"/>
                <a:cs typeface="Calibri"/>
              </a:rPr>
              <a:t>interpreters, </a:t>
            </a:r>
            <a:r>
              <a:rPr sz="2300" spc="-95" dirty="0">
                <a:solidFill>
                  <a:srgbClr val="0073AE"/>
                </a:solidFill>
                <a:latin typeface="Calibri"/>
                <a:cs typeface="Calibri"/>
              </a:rPr>
              <a:t>it  </a:t>
            </a:r>
            <a:r>
              <a:rPr sz="2300" spc="70" dirty="0">
                <a:solidFill>
                  <a:srgbClr val="0073AE"/>
                </a:solidFill>
                <a:latin typeface="Calibri"/>
                <a:cs typeface="Calibri"/>
              </a:rPr>
              <a:t>becomes </a:t>
            </a:r>
            <a:r>
              <a:rPr sz="2300" spc="15" dirty="0">
                <a:solidFill>
                  <a:srgbClr val="0073AE"/>
                </a:solidFill>
                <a:latin typeface="Calibri"/>
                <a:cs typeface="Calibri"/>
              </a:rPr>
              <a:t>possible </a:t>
            </a:r>
            <a:r>
              <a:rPr sz="2300" spc="-50" dirty="0">
                <a:solidFill>
                  <a:srgbClr val="0073AE"/>
                </a:solidFill>
                <a:latin typeface="Calibri"/>
                <a:cs typeface="Calibri"/>
              </a:rPr>
              <a:t>to </a:t>
            </a:r>
            <a:r>
              <a:rPr sz="2300" spc="-25" dirty="0">
                <a:solidFill>
                  <a:srgbClr val="0073AE"/>
                </a:solidFill>
                <a:latin typeface="Calibri"/>
                <a:cs typeface="Calibri"/>
              </a:rPr>
              <a:t>deliver </a:t>
            </a:r>
            <a:r>
              <a:rPr sz="2300" dirty="0">
                <a:solidFill>
                  <a:srgbClr val="0073AE"/>
                </a:solidFill>
                <a:latin typeface="Calibri"/>
                <a:cs typeface="Calibri"/>
              </a:rPr>
              <a:t>content </a:t>
            </a:r>
            <a:r>
              <a:rPr sz="2300" spc="-50" dirty="0">
                <a:solidFill>
                  <a:srgbClr val="0073AE"/>
                </a:solidFill>
                <a:latin typeface="Calibri"/>
                <a:cs typeface="Calibri"/>
              </a:rPr>
              <a:t>to </a:t>
            </a:r>
            <a:r>
              <a:rPr sz="2050" spc="95" dirty="0">
                <a:solidFill>
                  <a:srgbClr val="0073AE"/>
                </a:solidFill>
                <a:latin typeface="Lucida Sans Unicode"/>
                <a:cs typeface="Lucida Sans Unicode"/>
              </a:rPr>
              <a:t>any </a:t>
            </a:r>
            <a:r>
              <a:rPr sz="2300" spc="50" dirty="0">
                <a:solidFill>
                  <a:srgbClr val="0073AE"/>
                </a:solidFill>
                <a:latin typeface="Calibri"/>
                <a:cs typeface="Calibri"/>
              </a:rPr>
              <a:t>audience </a:t>
            </a:r>
            <a:r>
              <a:rPr sz="2300" spc="-55" dirty="0">
                <a:solidFill>
                  <a:srgbClr val="0073AE"/>
                </a:solidFill>
                <a:latin typeface="Calibri"/>
                <a:cs typeface="Calibri"/>
              </a:rPr>
              <a:t>in </a:t>
            </a:r>
            <a:r>
              <a:rPr sz="2050" spc="95" dirty="0">
                <a:solidFill>
                  <a:srgbClr val="0073AE"/>
                </a:solidFill>
                <a:latin typeface="Lucida Sans Unicode"/>
                <a:cs typeface="Lucida Sans Unicode"/>
              </a:rPr>
              <a:t>any  </a:t>
            </a:r>
            <a:r>
              <a:rPr sz="2300" spc="45" dirty="0">
                <a:solidFill>
                  <a:srgbClr val="0073AE"/>
                </a:solidFill>
                <a:latin typeface="Calibri"/>
                <a:cs typeface="Calibri"/>
              </a:rPr>
              <a:t>language,</a:t>
            </a:r>
            <a:r>
              <a:rPr sz="2300" spc="-10" dirty="0">
                <a:solidFill>
                  <a:srgbClr val="0073AE"/>
                </a:solidFill>
                <a:latin typeface="Calibri"/>
                <a:cs typeface="Calibri"/>
              </a:rPr>
              <a:t> </a:t>
            </a:r>
            <a:r>
              <a:rPr sz="2050" spc="15" dirty="0">
                <a:solidFill>
                  <a:srgbClr val="0073AE"/>
                </a:solidFill>
                <a:latin typeface="Lucida Sans Unicode"/>
                <a:cs typeface="Lucida Sans Unicode"/>
              </a:rPr>
              <a:t>anywhere</a:t>
            </a:r>
            <a:r>
              <a:rPr sz="2300" spc="15" dirty="0">
                <a:solidFill>
                  <a:srgbClr val="0073AE"/>
                </a:solidFill>
                <a:latin typeface="Calibri"/>
                <a:cs typeface="Calibri"/>
              </a:rPr>
              <a:t>.</a:t>
            </a:r>
            <a:endParaRPr sz="2300" dirty="0">
              <a:solidFill>
                <a:srgbClr val="0073AE"/>
              </a:solidFill>
              <a:latin typeface="Calibri"/>
              <a:cs typeface="Calibri"/>
            </a:endParaRPr>
          </a:p>
        </p:txBody>
      </p:sp>
      <p:pic>
        <p:nvPicPr>
          <p:cNvPr id="10" name="Picture 9">
            <a:extLst>
              <a:ext uri="{FF2B5EF4-FFF2-40B4-BE49-F238E27FC236}">
                <a16:creationId xmlns:a16="http://schemas.microsoft.com/office/drawing/2014/main" id="{9995018C-D52B-3647-8089-A271D7238C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5972" y="5559349"/>
            <a:ext cx="7404566" cy="572498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79450" y="642469"/>
            <a:ext cx="8763000" cy="4168770"/>
          </a:xfrm>
          <a:prstGeom prst="rect">
            <a:avLst/>
          </a:prstGeom>
        </p:spPr>
        <p:txBody>
          <a:bodyPr vert="horz" wrap="square" lIns="0" tIns="12700" rIns="0" bIns="0" rtlCol="0">
            <a:spAutoFit/>
          </a:bodyPr>
          <a:lstStyle/>
          <a:p>
            <a:pPr marL="12700" marR="5080" algn="just">
              <a:lnSpc>
                <a:spcPct val="131400"/>
              </a:lnSpc>
              <a:spcBef>
                <a:spcPts val="100"/>
              </a:spcBef>
            </a:pPr>
            <a:r>
              <a:rPr sz="2300" spc="-60" dirty="0">
                <a:solidFill>
                  <a:srgbClr val="FFFFFF"/>
                </a:solidFill>
                <a:latin typeface="Calibri"/>
                <a:cs typeface="Calibri"/>
              </a:rPr>
              <a:t>Of </a:t>
            </a:r>
            <a:r>
              <a:rPr sz="2300" spc="-15" dirty="0">
                <a:solidFill>
                  <a:srgbClr val="FFFFFF"/>
                </a:solidFill>
                <a:latin typeface="Calibri"/>
                <a:cs typeface="Calibri"/>
              </a:rPr>
              <a:t>course, </a:t>
            </a:r>
            <a:r>
              <a:rPr sz="2300" spc="-75" dirty="0">
                <a:solidFill>
                  <a:srgbClr val="FFFFFF"/>
                </a:solidFill>
                <a:latin typeface="Calibri"/>
                <a:cs typeface="Calibri"/>
              </a:rPr>
              <a:t>with </a:t>
            </a:r>
            <a:r>
              <a:rPr sz="2300" spc="50" dirty="0">
                <a:solidFill>
                  <a:srgbClr val="FFFFFF"/>
                </a:solidFill>
                <a:latin typeface="Calibri"/>
                <a:cs typeface="Calibri"/>
              </a:rPr>
              <a:t>any </a:t>
            </a:r>
            <a:r>
              <a:rPr sz="2300" spc="-45" dirty="0">
                <a:solidFill>
                  <a:srgbClr val="FFFFFF"/>
                </a:solidFill>
                <a:latin typeface="Calibri"/>
                <a:cs typeface="Calibri"/>
              </a:rPr>
              <a:t>kind of </a:t>
            </a:r>
            <a:r>
              <a:rPr sz="2300" spc="-30" dirty="0">
                <a:solidFill>
                  <a:srgbClr val="FFFFFF"/>
                </a:solidFill>
                <a:latin typeface="Calibri"/>
                <a:cs typeface="Calibri"/>
              </a:rPr>
              <a:t>online </a:t>
            </a:r>
            <a:r>
              <a:rPr sz="2300" spc="-10" dirty="0">
                <a:solidFill>
                  <a:srgbClr val="FFFFFF"/>
                </a:solidFill>
                <a:latin typeface="Calibri"/>
                <a:cs typeface="Calibri"/>
              </a:rPr>
              <a:t>event </a:t>
            </a:r>
            <a:r>
              <a:rPr sz="2300" spc="-5" dirty="0">
                <a:solidFill>
                  <a:srgbClr val="FFFFFF"/>
                </a:solidFill>
                <a:latin typeface="Calibri"/>
                <a:cs typeface="Calibri"/>
              </a:rPr>
              <a:t>platform </a:t>
            </a:r>
            <a:r>
              <a:rPr sz="2300" spc="10" dirty="0">
                <a:solidFill>
                  <a:srgbClr val="FFFFFF"/>
                </a:solidFill>
                <a:latin typeface="Calibri"/>
                <a:cs typeface="Calibri"/>
              </a:rPr>
              <a:t>and/or  </a:t>
            </a:r>
            <a:r>
              <a:rPr sz="2300" spc="-30" dirty="0">
                <a:solidFill>
                  <a:srgbClr val="FFFFFF"/>
                </a:solidFill>
                <a:latin typeface="Calibri"/>
                <a:cs typeface="Calibri"/>
              </a:rPr>
              <a:t>interpretation </a:t>
            </a:r>
            <a:r>
              <a:rPr sz="2300" spc="15" dirty="0">
                <a:solidFill>
                  <a:srgbClr val="FFFFFF"/>
                </a:solidFill>
                <a:latin typeface="Calibri"/>
                <a:cs typeface="Calibri"/>
              </a:rPr>
              <a:t>service </a:t>
            </a:r>
            <a:r>
              <a:rPr sz="2300" spc="-45" dirty="0">
                <a:solidFill>
                  <a:srgbClr val="FFFFFF"/>
                </a:solidFill>
                <a:latin typeface="Calibri"/>
                <a:cs typeface="Calibri"/>
              </a:rPr>
              <a:t>provider, </a:t>
            </a:r>
            <a:r>
              <a:rPr sz="2300" spc="-25" dirty="0">
                <a:solidFill>
                  <a:srgbClr val="FFFFFF"/>
                </a:solidFill>
                <a:latin typeface="Calibri"/>
                <a:cs typeface="Calibri"/>
              </a:rPr>
              <a:t>the </a:t>
            </a:r>
            <a:r>
              <a:rPr sz="2300" spc="15" dirty="0">
                <a:solidFill>
                  <a:srgbClr val="FFFFFF"/>
                </a:solidFill>
                <a:latin typeface="Calibri"/>
                <a:cs typeface="Calibri"/>
              </a:rPr>
              <a:t>most </a:t>
            </a:r>
            <a:r>
              <a:rPr sz="2300" spc="-10" dirty="0">
                <a:solidFill>
                  <a:srgbClr val="FFFFFF"/>
                </a:solidFill>
                <a:latin typeface="Calibri"/>
                <a:cs typeface="Calibri"/>
              </a:rPr>
              <a:t>important </a:t>
            </a:r>
            <a:r>
              <a:rPr sz="2300" spc="-5" dirty="0">
                <a:solidFill>
                  <a:srgbClr val="FFFFFF"/>
                </a:solidFill>
                <a:latin typeface="Calibri"/>
                <a:cs typeface="Calibri"/>
              </a:rPr>
              <a:t>thing </a:t>
            </a:r>
            <a:r>
              <a:rPr sz="2300" spc="-15" dirty="0">
                <a:solidFill>
                  <a:srgbClr val="FFFFFF"/>
                </a:solidFill>
                <a:latin typeface="Calibri"/>
                <a:cs typeface="Calibri"/>
              </a:rPr>
              <a:t>is </a:t>
            </a:r>
            <a:r>
              <a:rPr sz="2300" spc="-50" dirty="0">
                <a:solidFill>
                  <a:srgbClr val="FFFFFF"/>
                </a:solidFill>
                <a:latin typeface="Calibri"/>
                <a:cs typeface="Calibri"/>
              </a:rPr>
              <a:t>to  </a:t>
            </a:r>
            <a:r>
              <a:rPr sz="2300" spc="25" dirty="0">
                <a:solidFill>
                  <a:srgbClr val="FFFFFF"/>
                </a:solidFill>
                <a:latin typeface="Calibri"/>
                <a:cs typeface="Calibri"/>
              </a:rPr>
              <a:t>evaluate </a:t>
            </a:r>
            <a:r>
              <a:rPr sz="2300" spc="20" dirty="0">
                <a:solidFill>
                  <a:srgbClr val="FFFFFF"/>
                </a:solidFill>
                <a:latin typeface="Calibri"/>
                <a:cs typeface="Calibri"/>
              </a:rPr>
              <a:t>what</a:t>
            </a:r>
            <a:r>
              <a:rPr sz="1300" spc="20" dirty="0">
                <a:solidFill>
                  <a:srgbClr val="FFFFFF"/>
                </a:solidFill>
                <a:latin typeface="Arial"/>
                <a:cs typeface="Arial"/>
              </a:rPr>
              <a:t>’</a:t>
            </a:r>
            <a:r>
              <a:rPr sz="2300" spc="20" dirty="0">
                <a:solidFill>
                  <a:srgbClr val="FFFFFF"/>
                </a:solidFill>
                <a:latin typeface="Calibri"/>
                <a:cs typeface="Calibri"/>
              </a:rPr>
              <a:t>s </a:t>
            </a:r>
            <a:r>
              <a:rPr sz="2300" spc="-5" dirty="0">
                <a:solidFill>
                  <a:srgbClr val="FFFFFF"/>
                </a:solidFill>
                <a:latin typeface="Calibri"/>
                <a:cs typeface="Calibri"/>
              </a:rPr>
              <a:t>on </a:t>
            </a:r>
            <a:r>
              <a:rPr sz="2300" spc="-50" dirty="0">
                <a:solidFill>
                  <a:srgbClr val="FFFFFF"/>
                </a:solidFill>
                <a:latin typeface="Calibri"/>
                <a:cs typeface="Calibri"/>
              </a:rPr>
              <a:t>offer </a:t>
            </a:r>
            <a:r>
              <a:rPr sz="2300" spc="-10" dirty="0">
                <a:solidFill>
                  <a:srgbClr val="FFFFFF"/>
                </a:solidFill>
                <a:latin typeface="Calibri"/>
                <a:cs typeface="Calibri"/>
              </a:rPr>
              <a:t>before </a:t>
            </a:r>
            <a:r>
              <a:rPr sz="2300" spc="35" dirty="0">
                <a:solidFill>
                  <a:srgbClr val="FFFFFF"/>
                </a:solidFill>
                <a:latin typeface="Calibri"/>
                <a:cs typeface="Calibri"/>
              </a:rPr>
              <a:t>making </a:t>
            </a:r>
            <a:r>
              <a:rPr sz="2300" spc="175" dirty="0">
                <a:solidFill>
                  <a:srgbClr val="FFFFFF"/>
                </a:solidFill>
                <a:latin typeface="Calibri"/>
                <a:cs typeface="Calibri"/>
              </a:rPr>
              <a:t>a </a:t>
            </a:r>
            <a:r>
              <a:rPr sz="2300" spc="-10" dirty="0">
                <a:solidFill>
                  <a:srgbClr val="FFFFFF"/>
                </a:solidFill>
                <a:latin typeface="Calibri"/>
                <a:cs typeface="Calibri"/>
              </a:rPr>
              <a:t>decision. </a:t>
            </a:r>
            <a:r>
              <a:rPr sz="2300" spc="-95" dirty="0">
                <a:solidFill>
                  <a:srgbClr val="FFFFFF"/>
                </a:solidFill>
                <a:latin typeface="Calibri"/>
                <a:cs typeface="Calibri"/>
              </a:rPr>
              <a:t>A  </a:t>
            </a:r>
            <a:r>
              <a:rPr sz="2300" spc="-5" dirty="0">
                <a:solidFill>
                  <a:srgbClr val="FFFFFF"/>
                </a:solidFill>
                <a:latin typeface="Calibri"/>
                <a:cs typeface="Calibri"/>
              </a:rPr>
              <a:t>platform </a:t>
            </a:r>
            <a:r>
              <a:rPr sz="2300" spc="5" dirty="0">
                <a:solidFill>
                  <a:srgbClr val="FFFFFF"/>
                </a:solidFill>
                <a:latin typeface="Calibri"/>
                <a:cs typeface="Calibri"/>
              </a:rPr>
              <a:t>provides </a:t>
            </a:r>
            <a:r>
              <a:rPr lang="en-US" sz="2300" spc="5" dirty="0">
                <a:solidFill>
                  <a:srgbClr val="FFFFFF"/>
                </a:solidFill>
                <a:latin typeface="Calibri"/>
                <a:cs typeface="Calibri"/>
              </a:rPr>
              <a:t>a tool</a:t>
            </a:r>
            <a:r>
              <a:rPr sz="2300" spc="5" dirty="0">
                <a:solidFill>
                  <a:srgbClr val="FFFFFF"/>
                </a:solidFill>
                <a:latin typeface="Calibri"/>
                <a:cs typeface="Calibri"/>
              </a:rPr>
              <a:t> </a:t>
            </a:r>
            <a:r>
              <a:rPr sz="2300" spc="-70" dirty="0">
                <a:solidFill>
                  <a:srgbClr val="FFFFFF"/>
                </a:solidFill>
                <a:latin typeface="Calibri"/>
                <a:cs typeface="Calibri"/>
              </a:rPr>
              <a:t>for </a:t>
            </a:r>
            <a:r>
              <a:rPr lang="en-US" sz="2300" spc="-70" dirty="0">
                <a:solidFill>
                  <a:srgbClr val="FFFFFF"/>
                </a:solidFill>
                <a:latin typeface="Calibri"/>
                <a:cs typeface="Calibri"/>
              </a:rPr>
              <a:t>those </a:t>
            </a:r>
            <a:r>
              <a:rPr sz="2300" spc="-20" dirty="0">
                <a:solidFill>
                  <a:srgbClr val="FFFFFF"/>
                </a:solidFill>
                <a:latin typeface="Calibri"/>
                <a:cs typeface="Calibri"/>
              </a:rPr>
              <a:t>interested </a:t>
            </a:r>
            <a:r>
              <a:rPr sz="2300" spc="-50" dirty="0">
                <a:solidFill>
                  <a:srgbClr val="FFFFFF"/>
                </a:solidFill>
                <a:latin typeface="Calibri"/>
                <a:cs typeface="Calibri"/>
              </a:rPr>
              <a:t>to  </a:t>
            </a:r>
            <a:r>
              <a:rPr sz="2300" spc="40" dirty="0">
                <a:solidFill>
                  <a:srgbClr val="FFFFFF"/>
                </a:solidFill>
                <a:latin typeface="Calibri"/>
                <a:cs typeface="Calibri"/>
              </a:rPr>
              <a:t>connect </a:t>
            </a:r>
            <a:r>
              <a:rPr sz="1300" spc="505" dirty="0">
                <a:solidFill>
                  <a:srgbClr val="FFFFFF"/>
                </a:solidFill>
                <a:latin typeface="Arial"/>
                <a:cs typeface="Arial"/>
              </a:rPr>
              <a:t>– </a:t>
            </a:r>
            <a:r>
              <a:rPr sz="2300" spc="-15" dirty="0">
                <a:solidFill>
                  <a:srgbClr val="FFFFFF"/>
                </a:solidFill>
                <a:latin typeface="Calibri"/>
                <a:cs typeface="Calibri"/>
              </a:rPr>
              <a:t>but </a:t>
            </a:r>
            <a:r>
              <a:rPr sz="2300" spc="120" dirty="0">
                <a:solidFill>
                  <a:srgbClr val="FFFFFF"/>
                </a:solidFill>
                <a:latin typeface="Calibri"/>
                <a:cs typeface="Calibri"/>
              </a:rPr>
              <a:t>as </a:t>
            </a:r>
            <a:r>
              <a:rPr sz="2300" spc="5" dirty="0">
                <a:solidFill>
                  <a:srgbClr val="FFFFFF"/>
                </a:solidFill>
                <a:latin typeface="Calibri"/>
                <a:cs typeface="Calibri"/>
              </a:rPr>
              <a:t>events </a:t>
            </a:r>
            <a:r>
              <a:rPr sz="2300" spc="30" dirty="0">
                <a:solidFill>
                  <a:srgbClr val="FFFFFF"/>
                </a:solidFill>
                <a:latin typeface="Calibri"/>
                <a:cs typeface="Calibri"/>
              </a:rPr>
              <a:t>are </a:t>
            </a:r>
            <a:r>
              <a:rPr sz="2300" spc="20" dirty="0">
                <a:solidFill>
                  <a:srgbClr val="FFFFFF"/>
                </a:solidFill>
                <a:latin typeface="Calibri"/>
                <a:cs typeface="Calibri"/>
              </a:rPr>
              <a:t>increasingly </a:t>
            </a:r>
            <a:r>
              <a:rPr sz="2300" spc="-35" dirty="0">
                <a:solidFill>
                  <a:srgbClr val="FFFFFF"/>
                </a:solidFill>
                <a:latin typeface="Calibri"/>
                <a:cs typeface="Calibri"/>
              </a:rPr>
              <a:t>international, </a:t>
            </a:r>
            <a:r>
              <a:rPr sz="2300" spc="175" dirty="0">
                <a:solidFill>
                  <a:srgbClr val="FFFFFF"/>
                </a:solidFill>
                <a:latin typeface="Calibri"/>
                <a:cs typeface="Calibri"/>
              </a:rPr>
              <a:t>a </a:t>
            </a:r>
            <a:r>
              <a:rPr sz="2300" spc="-40" dirty="0">
                <a:solidFill>
                  <a:srgbClr val="FFFFFF"/>
                </a:solidFill>
                <a:latin typeface="Calibri"/>
                <a:cs typeface="Calibri"/>
              </a:rPr>
              <a:t>key  </a:t>
            </a:r>
            <a:r>
              <a:rPr sz="2300" spc="10" dirty="0">
                <a:solidFill>
                  <a:srgbClr val="FFFFFF"/>
                </a:solidFill>
                <a:latin typeface="Calibri"/>
                <a:cs typeface="Calibri"/>
              </a:rPr>
              <a:t>consideration </a:t>
            </a:r>
            <a:r>
              <a:rPr sz="2050" spc="55" dirty="0">
                <a:solidFill>
                  <a:srgbClr val="FFFFFF"/>
                </a:solidFill>
                <a:latin typeface="Lucida Sans Unicode"/>
                <a:cs typeface="Lucida Sans Unicode"/>
              </a:rPr>
              <a:t>has </a:t>
            </a:r>
            <a:r>
              <a:rPr sz="2300" spc="-50" dirty="0">
                <a:solidFill>
                  <a:srgbClr val="FFFFFF"/>
                </a:solidFill>
                <a:latin typeface="Calibri"/>
                <a:cs typeface="Calibri"/>
              </a:rPr>
              <a:t>to </a:t>
            </a:r>
            <a:r>
              <a:rPr sz="2300" spc="50" dirty="0">
                <a:solidFill>
                  <a:srgbClr val="FFFFFF"/>
                </a:solidFill>
                <a:latin typeface="Calibri"/>
                <a:cs typeface="Calibri"/>
              </a:rPr>
              <a:t>be </a:t>
            </a:r>
            <a:r>
              <a:rPr sz="2300" spc="80" dirty="0">
                <a:solidFill>
                  <a:srgbClr val="FFFFFF"/>
                </a:solidFill>
                <a:latin typeface="Calibri"/>
                <a:cs typeface="Calibri"/>
              </a:rPr>
              <a:t>languages </a:t>
            </a:r>
            <a:r>
              <a:rPr sz="2300" spc="-20" dirty="0">
                <a:solidFill>
                  <a:srgbClr val="FFFFFF"/>
                </a:solidFill>
                <a:latin typeface="Calibri"/>
                <a:cs typeface="Calibri"/>
              </a:rPr>
              <a:t>offered </a:t>
            </a:r>
            <a:r>
              <a:rPr sz="2300" spc="25" dirty="0">
                <a:solidFill>
                  <a:srgbClr val="FFFFFF"/>
                </a:solidFill>
                <a:latin typeface="Calibri"/>
                <a:cs typeface="Calibri"/>
              </a:rPr>
              <a:t>via</a:t>
            </a:r>
            <a:r>
              <a:rPr sz="2300" spc="-280" dirty="0">
                <a:solidFill>
                  <a:srgbClr val="FFFFFF"/>
                </a:solidFill>
                <a:latin typeface="Calibri"/>
                <a:cs typeface="Calibri"/>
              </a:rPr>
              <a:t> </a:t>
            </a:r>
            <a:r>
              <a:rPr sz="2300" spc="-45" dirty="0">
                <a:solidFill>
                  <a:srgbClr val="FFFFFF"/>
                </a:solidFill>
                <a:latin typeface="Calibri"/>
                <a:cs typeface="Calibri"/>
              </a:rPr>
              <a:t>interpretation.</a:t>
            </a:r>
            <a:endParaRPr sz="2300" dirty="0">
              <a:latin typeface="Calibri"/>
              <a:cs typeface="Calibri"/>
            </a:endParaRPr>
          </a:p>
          <a:p>
            <a:pPr algn="just">
              <a:lnSpc>
                <a:spcPct val="100000"/>
              </a:lnSpc>
              <a:spcBef>
                <a:spcPts val="5"/>
              </a:spcBef>
            </a:pPr>
            <a:endParaRPr sz="3150" dirty="0">
              <a:latin typeface="Times New Roman"/>
              <a:cs typeface="Times New Roman"/>
            </a:endParaRPr>
          </a:p>
          <a:p>
            <a:pPr marL="12700" marR="30480" algn="just">
              <a:lnSpc>
                <a:spcPct val="131400"/>
              </a:lnSpc>
            </a:pPr>
            <a:r>
              <a:rPr sz="2300" spc="-5" dirty="0">
                <a:solidFill>
                  <a:srgbClr val="FFFFFF"/>
                </a:solidFill>
                <a:latin typeface="Calibri"/>
                <a:cs typeface="Calibri"/>
              </a:rPr>
              <a:t>In</a:t>
            </a:r>
            <a:r>
              <a:rPr sz="2300" spc="-70" dirty="0">
                <a:solidFill>
                  <a:srgbClr val="FFFFFF"/>
                </a:solidFill>
                <a:latin typeface="Calibri"/>
                <a:cs typeface="Calibri"/>
              </a:rPr>
              <a:t> </a:t>
            </a:r>
            <a:r>
              <a:rPr sz="2300" spc="35" dirty="0">
                <a:solidFill>
                  <a:srgbClr val="FFFFFF"/>
                </a:solidFill>
                <a:latin typeface="Calibri"/>
                <a:cs typeface="Calibri"/>
              </a:rPr>
              <a:t>this</a:t>
            </a:r>
            <a:r>
              <a:rPr sz="2300" spc="-70" dirty="0">
                <a:solidFill>
                  <a:srgbClr val="FFFFFF"/>
                </a:solidFill>
                <a:latin typeface="Calibri"/>
                <a:cs typeface="Calibri"/>
              </a:rPr>
              <a:t> </a:t>
            </a:r>
            <a:r>
              <a:rPr sz="2300" spc="-10" dirty="0">
                <a:solidFill>
                  <a:srgbClr val="FFFFFF"/>
                </a:solidFill>
                <a:latin typeface="Calibri"/>
                <a:cs typeface="Calibri"/>
              </a:rPr>
              <a:t>eBook,</a:t>
            </a:r>
            <a:r>
              <a:rPr sz="2300" spc="-65" dirty="0">
                <a:solidFill>
                  <a:srgbClr val="FFFFFF"/>
                </a:solidFill>
                <a:latin typeface="Calibri"/>
                <a:cs typeface="Calibri"/>
              </a:rPr>
              <a:t> </a:t>
            </a:r>
            <a:r>
              <a:rPr sz="2300" spc="40" dirty="0">
                <a:solidFill>
                  <a:srgbClr val="FFFFFF"/>
                </a:solidFill>
                <a:latin typeface="Calibri"/>
                <a:cs typeface="Calibri"/>
              </a:rPr>
              <a:t>we</a:t>
            </a:r>
            <a:r>
              <a:rPr sz="1300" spc="40" dirty="0">
                <a:solidFill>
                  <a:srgbClr val="FFFFFF"/>
                </a:solidFill>
                <a:latin typeface="Arial"/>
                <a:cs typeface="Arial"/>
              </a:rPr>
              <a:t>’</a:t>
            </a:r>
            <a:r>
              <a:rPr sz="2300" spc="40" dirty="0">
                <a:solidFill>
                  <a:srgbClr val="FFFFFF"/>
                </a:solidFill>
                <a:latin typeface="Calibri"/>
                <a:cs typeface="Calibri"/>
              </a:rPr>
              <a:t>re</a:t>
            </a:r>
            <a:r>
              <a:rPr sz="2300" spc="-70" dirty="0">
                <a:solidFill>
                  <a:srgbClr val="FFFFFF"/>
                </a:solidFill>
                <a:latin typeface="Calibri"/>
                <a:cs typeface="Calibri"/>
              </a:rPr>
              <a:t> </a:t>
            </a:r>
            <a:r>
              <a:rPr sz="2300" spc="85" dirty="0">
                <a:solidFill>
                  <a:srgbClr val="FFFFFF"/>
                </a:solidFill>
                <a:latin typeface="Calibri"/>
                <a:cs typeface="Calibri"/>
              </a:rPr>
              <a:t>going</a:t>
            </a:r>
            <a:r>
              <a:rPr sz="2300" spc="-65" dirty="0">
                <a:solidFill>
                  <a:srgbClr val="FFFFFF"/>
                </a:solidFill>
                <a:latin typeface="Calibri"/>
                <a:cs typeface="Calibri"/>
              </a:rPr>
              <a:t> </a:t>
            </a:r>
            <a:r>
              <a:rPr sz="2300" spc="-20" dirty="0">
                <a:solidFill>
                  <a:srgbClr val="FFFFFF"/>
                </a:solidFill>
                <a:latin typeface="Calibri"/>
                <a:cs typeface="Calibri"/>
              </a:rPr>
              <a:t>to</a:t>
            </a:r>
            <a:r>
              <a:rPr sz="2300" spc="-70" dirty="0">
                <a:solidFill>
                  <a:srgbClr val="FFFFFF"/>
                </a:solidFill>
                <a:latin typeface="Calibri"/>
                <a:cs typeface="Calibri"/>
              </a:rPr>
              <a:t> </a:t>
            </a:r>
            <a:r>
              <a:rPr sz="2300" spc="10" dirty="0">
                <a:solidFill>
                  <a:srgbClr val="FFFFFF"/>
                </a:solidFill>
                <a:latin typeface="Calibri"/>
                <a:cs typeface="Calibri"/>
              </a:rPr>
              <a:t>look</a:t>
            </a:r>
            <a:r>
              <a:rPr sz="2300" spc="-65" dirty="0">
                <a:solidFill>
                  <a:srgbClr val="FFFFFF"/>
                </a:solidFill>
                <a:latin typeface="Calibri"/>
                <a:cs typeface="Calibri"/>
              </a:rPr>
              <a:t> </a:t>
            </a:r>
            <a:r>
              <a:rPr sz="2300" spc="70" dirty="0">
                <a:solidFill>
                  <a:srgbClr val="FFFFFF"/>
                </a:solidFill>
                <a:latin typeface="Calibri"/>
                <a:cs typeface="Calibri"/>
              </a:rPr>
              <a:t>at</a:t>
            </a:r>
            <a:r>
              <a:rPr sz="2300" spc="-70" dirty="0">
                <a:solidFill>
                  <a:srgbClr val="FFFFFF"/>
                </a:solidFill>
                <a:latin typeface="Calibri"/>
                <a:cs typeface="Calibri"/>
              </a:rPr>
              <a:t> </a:t>
            </a:r>
            <a:r>
              <a:rPr sz="2300" spc="10" dirty="0">
                <a:solidFill>
                  <a:srgbClr val="FFFFFF"/>
                </a:solidFill>
                <a:latin typeface="Calibri"/>
                <a:cs typeface="Calibri"/>
              </a:rPr>
              <a:t>the</a:t>
            </a:r>
            <a:r>
              <a:rPr sz="2300" spc="-65" dirty="0">
                <a:solidFill>
                  <a:srgbClr val="FFFFFF"/>
                </a:solidFill>
                <a:latin typeface="Calibri"/>
                <a:cs typeface="Calibri"/>
              </a:rPr>
              <a:t> </a:t>
            </a:r>
            <a:r>
              <a:rPr sz="2300" spc="60" dirty="0">
                <a:solidFill>
                  <a:srgbClr val="FFFFFF"/>
                </a:solidFill>
                <a:latin typeface="Calibri"/>
                <a:cs typeface="Calibri"/>
              </a:rPr>
              <a:t>key</a:t>
            </a:r>
            <a:r>
              <a:rPr sz="2300" spc="-70" dirty="0">
                <a:solidFill>
                  <a:srgbClr val="FFFFFF"/>
                </a:solidFill>
                <a:latin typeface="Calibri"/>
                <a:cs typeface="Calibri"/>
              </a:rPr>
              <a:t> </a:t>
            </a:r>
            <a:r>
              <a:rPr sz="2300" spc="65" dirty="0">
                <a:solidFill>
                  <a:srgbClr val="FFFFFF"/>
                </a:solidFill>
                <a:latin typeface="Calibri"/>
                <a:cs typeface="Calibri"/>
              </a:rPr>
              <a:t>things</a:t>
            </a:r>
            <a:r>
              <a:rPr sz="2300" spc="-65" dirty="0">
                <a:solidFill>
                  <a:srgbClr val="FFFFFF"/>
                </a:solidFill>
                <a:latin typeface="Calibri"/>
                <a:cs typeface="Calibri"/>
              </a:rPr>
              <a:t> </a:t>
            </a:r>
            <a:r>
              <a:rPr sz="2300" spc="45" dirty="0">
                <a:solidFill>
                  <a:srgbClr val="FFFFFF"/>
                </a:solidFill>
                <a:latin typeface="Calibri"/>
                <a:cs typeface="Calibri"/>
              </a:rPr>
              <a:t>you</a:t>
            </a:r>
            <a:r>
              <a:rPr sz="2300" spc="-70" dirty="0">
                <a:solidFill>
                  <a:srgbClr val="FFFFFF"/>
                </a:solidFill>
                <a:latin typeface="Calibri"/>
                <a:cs typeface="Calibri"/>
              </a:rPr>
              <a:t> </a:t>
            </a:r>
            <a:r>
              <a:rPr sz="2300" spc="40" dirty="0">
                <a:solidFill>
                  <a:srgbClr val="FFFFFF"/>
                </a:solidFill>
                <a:latin typeface="Calibri"/>
                <a:cs typeface="Calibri"/>
              </a:rPr>
              <a:t>need  </a:t>
            </a:r>
            <a:r>
              <a:rPr sz="2300" spc="-20" dirty="0">
                <a:solidFill>
                  <a:srgbClr val="FFFFFF"/>
                </a:solidFill>
                <a:latin typeface="Calibri"/>
                <a:cs typeface="Calibri"/>
              </a:rPr>
              <a:t>to </a:t>
            </a:r>
            <a:r>
              <a:rPr sz="2300" spc="65" dirty="0">
                <a:solidFill>
                  <a:srgbClr val="FFFFFF"/>
                </a:solidFill>
                <a:latin typeface="Calibri"/>
                <a:cs typeface="Calibri"/>
              </a:rPr>
              <a:t>evaluate </a:t>
            </a:r>
            <a:r>
              <a:rPr sz="2300" spc="15" dirty="0">
                <a:solidFill>
                  <a:srgbClr val="FFFFFF"/>
                </a:solidFill>
                <a:latin typeface="Calibri"/>
                <a:cs typeface="Calibri"/>
              </a:rPr>
              <a:t>when </a:t>
            </a:r>
            <a:r>
              <a:rPr sz="2300" spc="-20" dirty="0">
                <a:solidFill>
                  <a:srgbClr val="FFFFFF"/>
                </a:solidFill>
                <a:latin typeface="Calibri"/>
                <a:cs typeface="Calibri"/>
              </a:rPr>
              <a:t>it </a:t>
            </a:r>
            <a:r>
              <a:rPr sz="2300" spc="95" dirty="0">
                <a:solidFill>
                  <a:srgbClr val="FFFFFF"/>
                </a:solidFill>
                <a:latin typeface="Calibri"/>
                <a:cs typeface="Calibri"/>
              </a:rPr>
              <a:t>comes </a:t>
            </a:r>
            <a:r>
              <a:rPr sz="2300" spc="-20" dirty="0">
                <a:solidFill>
                  <a:srgbClr val="FFFFFF"/>
                </a:solidFill>
                <a:latin typeface="Calibri"/>
                <a:cs typeface="Calibri"/>
              </a:rPr>
              <a:t>to </a:t>
            </a:r>
            <a:r>
              <a:rPr sz="2300" spc="60" dirty="0">
                <a:solidFill>
                  <a:srgbClr val="FFFFFF"/>
                </a:solidFill>
                <a:latin typeface="Calibri"/>
                <a:cs typeface="Calibri"/>
              </a:rPr>
              <a:t>selecting </a:t>
            </a:r>
            <a:r>
              <a:rPr sz="2300" spc="110" dirty="0">
                <a:solidFill>
                  <a:srgbClr val="FFFFFF"/>
                </a:solidFill>
                <a:latin typeface="Calibri"/>
                <a:cs typeface="Calibri"/>
              </a:rPr>
              <a:t>an </a:t>
            </a:r>
            <a:r>
              <a:rPr sz="2300" spc="15" dirty="0">
                <a:solidFill>
                  <a:srgbClr val="FFFFFF"/>
                </a:solidFill>
                <a:latin typeface="Calibri"/>
                <a:cs typeface="Calibri"/>
              </a:rPr>
              <a:t>online </a:t>
            </a:r>
            <a:r>
              <a:rPr sz="2300" spc="30" dirty="0">
                <a:solidFill>
                  <a:srgbClr val="FFFFFF"/>
                </a:solidFill>
                <a:latin typeface="Calibri"/>
                <a:cs typeface="Calibri"/>
              </a:rPr>
              <a:t>partner</a:t>
            </a:r>
            <a:r>
              <a:rPr sz="2300" spc="-75" dirty="0">
                <a:solidFill>
                  <a:srgbClr val="FFFFFF"/>
                </a:solidFill>
                <a:latin typeface="Calibri"/>
                <a:cs typeface="Calibri"/>
              </a:rPr>
              <a:t> </a:t>
            </a:r>
            <a:r>
              <a:rPr sz="2300" spc="100" dirty="0">
                <a:solidFill>
                  <a:srgbClr val="FFFFFF"/>
                </a:solidFill>
                <a:latin typeface="Calibri"/>
                <a:cs typeface="Calibri"/>
              </a:rPr>
              <a:t>and</a:t>
            </a:r>
            <a:r>
              <a:rPr sz="2300" spc="-70" dirty="0">
                <a:solidFill>
                  <a:srgbClr val="FFFFFF"/>
                </a:solidFill>
                <a:latin typeface="Calibri"/>
                <a:cs typeface="Calibri"/>
              </a:rPr>
              <a:t> </a:t>
            </a:r>
            <a:r>
              <a:rPr sz="2300" spc="60" dirty="0">
                <a:solidFill>
                  <a:srgbClr val="FFFFFF"/>
                </a:solidFill>
                <a:latin typeface="Calibri"/>
                <a:cs typeface="Calibri"/>
              </a:rPr>
              <a:t>simultaneous</a:t>
            </a:r>
            <a:r>
              <a:rPr sz="2300" spc="-70" dirty="0">
                <a:solidFill>
                  <a:srgbClr val="FFFFFF"/>
                </a:solidFill>
                <a:latin typeface="Calibri"/>
                <a:cs typeface="Calibri"/>
              </a:rPr>
              <a:t> </a:t>
            </a:r>
            <a:r>
              <a:rPr sz="2300" spc="15" dirty="0">
                <a:solidFill>
                  <a:srgbClr val="FFFFFF"/>
                </a:solidFill>
                <a:latin typeface="Calibri"/>
                <a:cs typeface="Calibri"/>
              </a:rPr>
              <a:t>interpretation</a:t>
            </a:r>
            <a:r>
              <a:rPr sz="2300" spc="-75" dirty="0">
                <a:solidFill>
                  <a:srgbClr val="FFFFFF"/>
                </a:solidFill>
                <a:latin typeface="Calibri"/>
                <a:cs typeface="Calibri"/>
              </a:rPr>
              <a:t> </a:t>
            </a:r>
            <a:r>
              <a:rPr sz="2300" spc="10" dirty="0">
                <a:solidFill>
                  <a:srgbClr val="FFFFFF"/>
                </a:solidFill>
                <a:latin typeface="Calibri"/>
                <a:cs typeface="Calibri"/>
              </a:rPr>
              <a:t>provider.</a:t>
            </a:r>
            <a:endParaRPr sz="2300" dirty="0">
              <a:latin typeface="Calibri"/>
              <a:cs typeface="Calibri"/>
            </a:endParaRPr>
          </a:p>
        </p:txBody>
      </p:sp>
      <p:sp>
        <p:nvSpPr>
          <p:cNvPr id="3" name="object 3"/>
          <p:cNvSpPr/>
          <p:nvPr/>
        </p:nvSpPr>
        <p:spPr>
          <a:xfrm>
            <a:off x="4195736" y="9694032"/>
            <a:ext cx="297180" cy="120014"/>
          </a:xfrm>
          <a:custGeom>
            <a:avLst/>
            <a:gdLst/>
            <a:ahLst/>
            <a:cxnLst/>
            <a:rect l="l" t="t" r="r" b="b"/>
            <a:pathLst>
              <a:path w="297179" h="120015">
                <a:moveTo>
                  <a:pt x="148466" y="119745"/>
                </a:moveTo>
                <a:lnTo>
                  <a:pt x="90676" y="113612"/>
                </a:lnTo>
                <a:lnTo>
                  <a:pt x="43484" y="96887"/>
                </a:lnTo>
                <a:lnTo>
                  <a:pt x="11667" y="72082"/>
                </a:lnTo>
                <a:lnTo>
                  <a:pt x="0" y="41708"/>
                </a:lnTo>
                <a:lnTo>
                  <a:pt x="1565" y="30411"/>
                </a:lnTo>
                <a:lnTo>
                  <a:pt x="6104" y="19622"/>
                </a:lnTo>
                <a:lnTo>
                  <a:pt x="13376" y="9449"/>
                </a:lnTo>
                <a:lnTo>
                  <a:pt x="23141" y="0"/>
                </a:lnTo>
                <a:lnTo>
                  <a:pt x="23185" y="25269"/>
                </a:lnTo>
                <a:lnTo>
                  <a:pt x="26090" y="38411"/>
                </a:lnTo>
                <a:lnTo>
                  <a:pt x="59806" y="73848"/>
                </a:lnTo>
                <a:lnTo>
                  <a:pt x="101290" y="89753"/>
                </a:lnTo>
                <a:lnTo>
                  <a:pt x="148478" y="95055"/>
                </a:lnTo>
                <a:lnTo>
                  <a:pt x="255792" y="95055"/>
                </a:lnTo>
                <a:lnTo>
                  <a:pt x="253442" y="96887"/>
                </a:lnTo>
                <a:lnTo>
                  <a:pt x="206252" y="113612"/>
                </a:lnTo>
                <a:lnTo>
                  <a:pt x="148466" y="119745"/>
                </a:lnTo>
                <a:close/>
              </a:path>
              <a:path w="297179" h="120015">
                <a:moveTo>
                  <a:pt x="255792" y="95055"/>
                </a:moveTo>
                <a:lnTo>
                  <a:pt x="148478" y="95055"/>
                </a:lnTo>
                <a:lnTo>
                  <a:pt x="195666" y="89753"/>
                </a:lnTo>
                <a:lnTo>
                  <a:pt x="237150" y="73848"/>
                </a:lnTo>
                <a:lnTo>
                  <a:pt x="270862" y="38411"/>
                </a:lnTo>
                <a:lnTo>
                  <a:pt x="273799" y="15"/>
                </a:lnTo>
                <a:lnTo>
                  <a:pt x="283560" y="9463"/>
                </a:lnTo>
                <a:lnTo>
                  <a:pt x="290827" y="19633"/>
                </a:lnTo>
                <a:lnTo>
                  <a:pt x="295362" y="30417"/>
                </a:lnTo>
                <a:lnTo>
                  <a:pt x="296926" y="41708"/>
                </a:lnTo>
                <a:lnTo>
                  <a:pt x="285259" y="72082"/>
                </a:lnTo>
                <a:lnTo>
                  <a:pt x="255792" y="95055"/>
                </a:lnTo>
                <a:close/>
              </a:path>
            </a:pathLst>
          </a:custGeom>
          <a:solidFill>
            <a:srgbClr val="FFFFFF"/>
          </a:solidFill>
        </p:spPr>
        <p:txBody>
          <a:bodyPr wrap="square" lIns="0" tIns="0" rIns="0" bIns="0" rtlCol="0"/>
          <a:lstStyle/>
          <a:p>
            <a:endParaRPr/>
          </a:p>
        </p:txBody>
      </p:sp>
      <p:sp>
        <p:nvSpPr>
          <p:cNvPr id="4" name="object 4"/>
          <p:cNvSpPr/>
          <p:nvPr/>
        </p:nvSpPr>
        <p:spPr>
          <a:xfrm>
            <a:off x="2577050" y="9675676"/>
            <a:ext cx="297180" cy="120014"/>
          </a:xfrm>
          <a:custGeom>
            <a:avLst/>
            <a:gdLst/>
            <a:ahLst/>
            <a:cxnLst/>
            <a:rect l="l" t="t" r="r" b="b"/>
            <a:pathLst>
              <a:path w="297180" h="120015">
                <a:moveTo>
                  <a:pt x="148459" y="119743"/>
                </a:moveTo>
                <a:lnTo>
                  <a:pt x="90674" y="113611"/>
                </a:lnTo>
                <a:lnTo>
                  <a:pt x="43484" y="96890"/>
                </a:lnTo>
                <a:lnTo>
                  <a:pt x="11667" y="72087"/>
                </a:lnTo>
                <a:lnTo>
                  <a:pt x="0" y="41714"/>
                </a:lnTo>
                <a:lnTo>
                  <a:pt x="1566" y="30414"/>
                </a:lnTo>
                <a:lnTo>
                  <a:pt x="6105" y="19625"/>
                </a:lnTo>
                <a:lnTo>
                  <a:pt x="13379" y="9452"/>
                </a:lnTo>
                <a:lnTo>
                  <a:pt x="23149" y="0"/>
                </a:lnTo>
                <a:lnTo>
                  <a:pt x="23186" y="23046"/>
                </a:lnTo>
                <a:lnTo>
                  <a:pt x="26090" y="36186"/>
                </a:lnTo>
                <a:lnTo>
                  <a:pt x="59806" y="71626"/>
                </a:lnTo>
                <a:lnTo>
                  <a:pt x="101287" y="87527"/>
                </a:lnTo>
                <a:lnTo>
                  <a:pt x="148474" y="92827"/>
                </a:lnTo>
                <a:lnTo>
                  <a:pt x="258653" y="92827"/>
                </a:lnTo>
                <a:lnTo>
                  <a:pt x="253441" y="96890"/>
                </a:lnTo>
                <a:lnTo>
                  <a:pt x="206249" y="113611"/>
                </a:lnTo>
                <a:lnTo>
                  <a:pt x="148459" y="119743"/>
                </a:lnTo>
                <a:close/>
              </a:path>
              <a:path w="297180" h="120015">
                <a:moveTo>
                  <a:pt x="258653" y="92827"/>
                </a:moveTo>
                <a:lnTo>
                  <a:pt x="148474" y="92827"/>
                </a:lnTo>
                <a:lnTo>
                  <a:pt x="195661" y="87527"/>
                </a:lnTo>
                <a:lnTo>
                  <a:pt x="237143" y="71626"/>
                </a:lnTo>
                <a:lnTo>
                  <a:pt x="270858" y="36186"/>
                </a:lnTo>
                <a:lnTo>
                  <a:pt x="273792" y="13"/>
                </a:lnTo>
                <a:lnTo>
                  <a:pt x="283557" y="9462"/>
                </a:lnTo>
                <a:lnTo>
                  <a:pt x="290826" y="19632"/>
                </a:lnTo>
                <a:lnTo>
                  <a:pt x="295362" y="30418"/>
                </a:lnTo>
                <a:lnTo>
                  <a:pt x="296927" y="41714"/>
                </a:lnTo>
                <a:lnTo>
                  <a:pt x="285259" y="72087"/>
                </a:lnTo>
                <a:lnTo>
                  <a:pt x="258653" y="92827"/>
                </a:lnTo>
                <a:close/>
              </a:path>
            </a:pathLst>
          </a:custGeom>
          <a:solidFill>
            <a:srgbClr val="FFFFFF"/>
          </a:solidFill>
        </p:spPr>
        <p:txBody>
          <a:bodyPr wrap="square" lIns="0" tIns="0" rIns="0" bIns="0" rtlCol="0"/>
          <a:lstStyle/>
          <a:p>
            <a:endParaRPr/>
          </a:p>
        </p:txBody>
      </p:sp>
      <p:sp>
        <p:nvSpPr>
          <p:cNvPr id="5" name="object 5"/>
          <p:cNvSpPr/>
          <p:nvPr/>
        </p:nvSpPr>
        <p:spPr>
          <a:xfrm>
            <a:off x="3311511" y="7049906"/>
            <a:ext cx="839469" cy="296545"/>
          </a:xfrm>
          <a:custGeom>
            <a:avLst/>
            <a:gdLst/>
            <a:ahLst/>
            <a:cxnLst/>
            <a:rect l="l" t="t" r="r" b="b"/>
            <a:pathLst>
              <a:path w="839470" h="296545">
                <a:moveTo>
                  <a:pt x="467437" y="295944"/>
                </a:moveTo>
                <a:lnTo>
                  <a:pt x="25870" y="43006"/>
                </a:lnTo>
                <a:lnTo>
                  <a:pt x="0" y="9385"/>
                </a:lnTo>
                <a:lnTo>
                  <a:pt x="711" y="7032"/>
                </a:lnTo>
                <a:lnTo>
                  <a:pt x="3255" y="3864"/>
                </a:lnTo>
                <a:lnTo>
                  <a:pt x="7384" y="0"/>
                </a:lnTo>
                <a:lnTo>
                  <a:pt x="9862" y="6702"/>
                </a:lnTo>
                <a:lnTo>
                  <a:pt x="24411" y="25775"/>
                </a:lnTo>
                <a:lnTo>
                  <a:pt x="53317" y="47142"/>
                </a:lnTo>
                <a:lnTo>
                  <a:pt x="467422" y="285503"/>
                </a:lnTo>
                <a:lnTo>
                  <a:pt x="485422" y="285503"/>
                </a:lnTo>
                <a:lnTo>
                  <a:pt x="467437" y="295944"/>
                </a:lnTo>
                <a:close/>
              </a:path>
              <a:path w="839470" h="296545">
                <a:moveTo>
                  <a:pt x="485422" y="285503"/>
                </a:moveTo>
                <a:lnTo>
                  <a:pt x="467422" y="285503"/>
                </a:lnTo>
                <a:lnTo>
                  <a:pt x="833952" y="71678"/>
                </a:lnTo>
                <a:lnTo>
                  <a:pt x="838975" y="80243"/>
                </a:lnTo>
                <a:lnTo>
                  <a:pt x="485422" y="285503"/>
                </a:lnTo>
                <a:close/>
              </a:path>
            </a:pathLst>
          </a:custGeom>
          <a:solidFill>
            <a:srgbClr val="FFFFFF"/>
          </a:solidFill>
        </p:spPr>
        <p:txBody>
          <a:bodyPr wrap="square" lIns="0" tIns="0" rIns="0" bIns="0" rtlCol="0"/>
          <a:lstStyle/>
          <a:p>
            <a:endParaRPr/>
          </a:p>
        </p:txBody>
      </p:sp>
      <p:sp>
        <p:nvSpPr>
          <p:cNvPr id="6" name="object 6"/>
          <p:cNvSpPr/>
          <p:nvPr/>
        </p:nvSpPr>
        <p:spPr>
          <a:xfrm>
            <a:off x="4202242" y="7031452"/>
            <a:ext cx="94219" cy="64007"/>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6093814" y="8318718"/>
            <a:ext cx="142240" cy="86360"/>
          </a:xfrm>
          <a:custGeom>
            <a:avLst/>
            <a:gdLst/>
            <a:ahLst/>
            <a:cxnLst/>
            <a:rect l="l" t="t" r="r" b="b"/>
            <a:pathLst>
              <a:path w="142239" h="86359">
                <a:moveTo>
                  <a:pt x="0" y="79678"/>
                </a:moveTo>
                <a:lnTo>
                  <a:pt x="138034" y="0"/>
                </a:lnTo>
                <a:lnTo>
                  <a:pt x="141701" y="6351"/>
                </a:lnTo>
                <a:lnTo>
                  <a:pt x="3666" y="86029"/>
                </a:lnTo>
                <a:lnTo>
                  <a:pt x="0" y="79678"/>
                </a:lnTo>
                <a:close/>
              </a:path>
            </a:pathLst>
          </a:custGeom>
          <a:solidFill>
            <a:srgbClr val="FFFFFF"/>
          </a:solidFill>
        </p:spPr>
        <p:txBody>
          <a:bodyPr wrap="square" lIns="0" tIns="0" rIns="0" bIns="0" rtlCol="0"/>
          <a:lstStyle/>
          <a:p>
            <a:endParaRPr/>
          </a:p>
        </p:txBody>
      </p:sp>
      <p:sp>
        <p:nvSpPr>
          <p:cNvPr id="8" name="object 8"/>
          <p:cNvSpPr/>
          <p:nvPr/>
        </p:nvSpPr>
        <p:spPr>
          <a:xfrm>
            <a:off x="5619058" y="7465752"/>
            <a:ext cx="850900" cy="494030"/>
          </a:xfrm>
          <a:custGeom>
            <a:avLst/>
            <a:gdLst/>
            <a:ahLst/>
            <a:cxnLst/>
            <a:rect l="l" t="t" r="r" b="b"/>
            <a:pathLst>
              <a:path w="850900" h="494029">
                <a:moveTo>
                  <a:pt x="0" y="6349"/>
                </a:moveTo>
                <a:lnTo>
                  <a:pt x="3656" y="0"/>
                </a:lnTo>
                <a:lnTo>
                  <a:pt x="850559" y="487671"/>
                </a:lnTo>
                <a:lnTo>
                  <a:pt x="846903" y="494020"/>
                </a:lnTo>
                <a:lnTo>
                  <a:pt x="0" y="6349"/>
                </a:lnTo>
                <a:close/>
              </a:path>
            </a:pathLst>
          </a:custGeom>
          <a:solidFill>
            <a:srgbClr val="FFFFFF"/>
          </a:solidFill>
        </p:spPr>
        <p:txBody>
          <a:bodyPr wrap="square" lIns="0" tIns="0" rIns="0" bIns="0" rtlCol="0"/>
          <a:lstStyle/>
          <a:p>
            <a:endParaRPr/>
          </a:p>
        </p:txBody>
      </p:sp>
      <p:sp>
        <p:nvSpPr>
          <p:cNvPr id="9" name="object 9"/>
          <p:cNvSpPr/>
          <p:nvPr/>
        </p:nvSpPr>
        <p:spPr>
          <a:xfrm>
            <a:off x="5626266" y="10167134"/>
            <a:ext cx="1347470" cy="469900"/>
          </a:xfrm>
          <a:custGeom>
            <a:avLst/>
            <a:gdLst/>
            <a:ahLst/>
            <a:cxnLst/>
            <a:rect l="l" t="t" r="r" b="b"/>
            <a:pathLst>
              <a:path w="1347470" h="469900">
                <a:moveTo>
                  <a:pt x="654447" y="437436"/>
                </a:moveTo>
                <a:lnTo>
                  <a:pt x="605424" y="437436"/>
                </a:lnTo>
                <a:lnTo>
                  <a:pt x="1266484" y="55772"/>
                </a:lnTo>
                <a:lnTo>
                  <a:pt x="1266484" y="0"/>
                </a:lnTo>
                <a:lnTo>
                  <a:pt x="1346880" y="44466"/>
                </a:lnTo>
                <a:lnTo>
                  <a:pt x="654447" y="437436"/>
                </a:lnTo>
                <a:close/>
              </a:path>
              <a:path w="1347470" h="469900">
                <a:moveTo>
                  <a:pt x="597685" y="469649"/>
                </a:moveTo>
                <a:lnTo>
                  <a:pt x="0" y="129596"/>
                </a:lnTo>
                <a:lnTo>
                  <a:pt x="86026" y="78311"/>
                </a:lnTo>
                <a:lnTo>
                  <a:pt x="86026" y="141546"/>
                </a:lnTo>
                <a:lnTo>
                  <a:pt x="594947" y="437436"/>
                </a:lnTo>
                <a:lnTo>
                  <a:pt x="654447" y="437436"/>
                </a:lnTo>
                <a:lnTo>
                  <a:pt x="597685" y="469649"/>
                </a:lnTo>
                <a:close/>
              </a:path>
            </a:pathLst>
          </a:custGeom>
          <a:solidFill>
            <a:srgbClr val="FFFFFF"/>
          </a:solidFill>
        </p:spPr>
        <p:txBody>
          <a:bodyPr wrap="square" lIns="0" tIns="0" rIns="0" bIns="0" rtlCol="0"/>
          <a:lstStyle/>
          <a:p>
            <a:endParaRPr/>
          </a:p>
        </p:txBody>
      </p:sp>
      <p:sp>
        <p:nvSpPr>
          <p:cNvPr id="10" name="object 10"/>
          <p:cNvSpPr/>
          <p:nvPr/>
        </p:nvSpPr>
        <p:spPr>
          <a:xfrm>
            <a:off x="2909462" y="9511417"/>
            <a:ext cx="231892" cy="139022"/>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4001176" y="9829175"/>
            <a:ext cx="209168" cy="125809"/>
          </a:xfrm>
          <a:prstGeom prst="rect">
            <a:avLst/>
          </a:prstGeom>
          <a:blipFill>
            <a:blip r:embed="rId4" cstate="print"/>
            <a:stretch>
              <a:fillRect/>
            </a:stretch>
          </a:blipFill>
        </p:spPr>
        <p:txBody>
          <a:bodyPr wrap="square" lIns="0" tIns="0" rIns="0" bIns="0" rtlCol="0"/>
          <a:lstStyle/>
          <a:p>
            <a:endParaRPr/>
          </a:p>
        </p:txBody>
      </p:sp>
      <p:sp>
        <p:nvSpPr>
          <p:cNvPr id="12" name="object 12"/>
          <p:cNvSpPr/>
          <p:nvPr/>
        </p:nvSpPr>
        <p:spPr>
          <a:xfrm>
            <a:off x="3088785" y="8499654"/>
            <a:ext cx="16510" cy="13970"/>
          </a:xfrm>
          <a:custGeom>
            <a:avLst/>
            <a:gdLst/>
            <a:ahLst/>
            <a:cxnLst/>
            <a:rect l="l" t="t" r="r" b="b"/>
            <a:pathLst>
              <a:path w="16510" h="13970">
                <a:moveTo>
                  <a:pt x="0" y="7275"/>
                </a:moveTo>
                <a:lnTo>
                  <a:pt x="12732" y="0"/>
                </a:lnTo>
                <a:lnTo>
                  <a:pt x="16369" y="6366"/>
                </a:lnTo>
                <a:lnTo>
                  <a:pt x="3637" y="13641"/>
                </a:lnTo>
                <a:lnTo>
                  <a:pt x="0" y="7275"/>
                </a:lnTo>
                <a:close/>
              </a:path>
            </a:pathLst>
          </a:custGeom>
          <a:solidFill>
            <a:srgbClr val="FFFFFF"/>
          </a:solidFill>
        </p:spPr>
        <p:txBody>
          <a:bodyPr wrap="square" lIns="0" tIns="0" rIns="0" bIns="0" rtlCol="0"/>
          <a:lstStyle/>
          <a:p>
            <a:endParaRPr/>
          </a:p>
        </p:txBody>
      </p:sp>
      <p:sp>
        <p:nvSpPr>
          <p:cNvPr id="13" name="object 13"/>
          <p:cNvSpPr/>
          <p:nvPr/>
        </p:nvSpPr>
        <p:spPr>
          <a:xfrm>
            <a:off x="3127186" y="8088861"/>
            <a:ext cx="697230" cy="402590"/>
          </a:xfrm>
          <a:custGeom>
            <a:avLst/>
            <a:gdLst/>
            <a:ahLst/>
            <a:cxnLst/>
            <a:rect l="l" t="t" r="r" b="b"/>
            <a:pathLst>
              <a:path w="697229" h="402590">
                <a:moveTo>
                  <a:pt x="3636" y="402489"/>
                </a:moveTo>
                <a:lnTo>
                  <a:pt x="0" y="396125"/>
                </a:lnTo>
                <a:lnTo>
                  <a:pt x="25671" y="381452"/>
                </a:lnTo>
                <a:lnTo>
                  <a:pt x="29308" y="387817"/>
                </a:lnTo>
                <a:lnTo>
                  <a:pt x="3636" y="402489"/>
                </a:lnTo>
                <a:close/>
              </a:path>
              <a:path w="697229" h="402590">
                <a:moveTo>
                  <a:pt x="54981" y="373151"/>
                </a:moveTo>
                <a:lnTo>
                  <a:pt x="51343" y="366787"/>
                </a:lnTo>
                <a:lnTo>
                  <a:pt x="77008" y="352112"/>
                </a:lnTo>
                <a:lnTo>
                  <a:pt x="80646" y="358478"/>
                </a:lnTo>
                <a:lnTo>
                  <a:pt x="54981" y="373151"/>
                </a:lnTo>
                <a:close/>
              </a:path>
              <a:path w="697229" h="402590">
                <a:moveTo>
                  <a:pt x="106318" y="343805"/>
                </a:moveTo>
                <a:lnTo>
                  <a:pt x="102681" y="337440"/>
                </a:lnTo>
                <a:lnTo>
                  <a:pt x="128353" y="322768"/>
                </a:lnTo>
                <a:lnTo>
                  <a:pt x="131990" y="329132"/>
                </a:lnTo>
                <a:lnTo>
                  <a:pt x="106318" y="343805"/>
                </a:lnTo>
                <a:close/>
              </a:path>
              <a:path w="697229" h="402590">
                <a:moveTo>
                  <a:pt x="157662" y="314459"/>
                </a:moveTo>
                <a:lnTo>
                  <a:pt x="154025" y="308095"/>
                </a:lnTo>
                <a:lnTo>
                  <a:pt x="179697" y="293428"/>
                </a:lnTo>
                <a:lnTo>
                  <a:pt x="183334" y="299794"/>
                </a:lnTo>
                <a:lnTo>
                  <a:pt x="157662" y="314459"/>
                </a:lnTo>
                <a:close/>
              </a:path>
              <a:path w="697229" h="402590">
                <a:moveTo>
                  <a:pt x="208999" y="285121"/>
                </a:moveTo>
                <a:lnTo>
                  <a:pt x="205362" y="278756"/>
                </a:lnTo>
                <a:lnTo>
                  <a:pt x="231034" y="264083"/>
                </a:lnTo>
                <a:lnTo>
                  <a:pt x="234671" y="270447"/>
                </a:lnTo>
                <a:lnTo>
                  <a:pt x="208999" y="285121"/>
                </a:lnTo>
                <a:close/>
              </a:path>
              <a:path w="697229" h="402590">
                <a:moveTo>
                  <a:pt x="260343" y="255774"/>
                </a:moveTo>
                <a:lnTo>
                  <a:pt x="256706" y="249410"/>
                </a:lnTo>
                <a:lnTo>
                  <a:pt x="282379" y="234737"/>
                </a:lnTo>
                <a:lnTo>
                  <a:pt x="286015" y="241102"/>
                </a:lnTo>
                <a:lnTo>
                  <a:pt x="260343" y="255774"/>
                </a:lnTo>
                <a:close/>
              </a:path>
              <a:path w="697229" h="402590">
                <a:moveTo>
                  <a:pt x="311688" y="226429"/>
                </a:moveTo>
                <a:lnTo>
                  <a:pt x="308051" y="220063"/>
                </a:lnTo>
                <a:lnTo>
                  <a:pt x="333716" y="205399"/>
                </a:lnTo>
                <a:lnTo>
                  <a:pt x="337352" y="211763"/>
                </a:lnTo>
                <a:lnTo>
                  <a:pt x="311688" y="226429"/>
                </a:lnTo>
                <a:close/>
              </a:path>
              <a:path w="697229" h="402590">
                <a:moveTo>
                  <a:pt x="363025" y="197090"/>
                </a:moveTo>
                <a:lnTo>
                  <a:pt x="359387" y="190726"/>
                </a:lnTo>
                <a:lnTo>
                  <a:pt x="385060" y="176053"/>
                </a:lnTo>
                <a:lnTo>
                  <a:pt x="388696" y="182418"/>
                </a:lnTo>
                <a:lnTo>
                  <a:pt x="363025" y="197090"/>
                </a:lnTo>
                <a:close/>
              </a:path>
              <a:path w="697229" h="402590">
                <a:moveTo>
                  <a:pt x="414369" y="167745"/>
                </a:moveTo>
                <a:lnTo>
                  <a:pt x="410732" y="161379"/>
                </a:lnTo>
                <a:lnTo>
                  <a:pt x="436404" y="146707"/>
                </a:lnTo>
                <a:lnTo>
                  <a:pt x="440041" y="153079"/>
                </a:lnTo>
                <a:lnTo>
                  <a:pt x="414369" y="167745"/>
                </a:lnTo>
                <a:close/>
              </a:path>
              <a:path w="697229" h="402590">
                <a:moveTo>
                  <a:pt x="465705" y="138407"/>
                </a:moveTo>
                <a:lnTo>
                  <a:pt x="462068" y="132042"/>
                </a:lnTo>
                <a:lnTo>
                  <a:pt x="487741" y="117368"/>
                </a:lnTo>
                <a:lnTo>
                  <a:pt x="491378" y="123733"/>
                </a:lnTo>
                <a:lnTo>
                  <a:pt x="465705" y="138407"/>
                </a:lnTo>
                <a:close/>
              </a:path>
              <a:path w="697229" h="402590">
                <a:moveTo>
                  <a:pt x="517050" y="109061"/>
                </a:moveTo>
                <a:lnTo>
                  <a:pt x="513413" y="102695"/>
                </a:lnTo>
                <a:lnTo>
                  <a:pt x="539085" y="88023"/>
                </a:lnTo>
                <a:lnTo>
                  <a:pt x="542722" y="94395"/>
                </a:lnTo>
                <a:lnTo>
                  <a:pt x="517050" y="109061"/>
                </a:lnTo>
                <a:close/>
              </a:path>
              <a:path w="697229" h="402590">
                <a:moveTo>
                  <a:pt x="568394" y="79722"/>
                </a:moveTo>
                <a:lnTo>
                  <a:pt x="564757" y="73349"/>
                </a:lnTo>
                <a:lnTo>
                  <a:pt x="590422" y="58676"/>
                </a:lnTo>
                <a:lnTo>
                  <a:pt x="594059" y="65049"/>
                </a:lnTo>
                <a:lnTo>
                  <a:pt x="568394" y="79722"/>
                </a:lnTo>
                <a:close/>
              </a:path>
              <a:path w="697229" h="402590">
                <a:moveTo>
                  <a:pt x="619732" y="50375"/>
                </a:moveTo>
                <a:lnTo>
                  <a:pt x="616095" y="44010"/>
                </a:lnTo>
                <a:lnTo>
                  <a:pt x="641766" y="29337"/>
                </a:lnTo>
                <a:lnTo>
                  <a:pt x="645403" y="35703"/>
                </a:lnTo>
                <a:lnTo>
                  <a:pt x="619732" y="50375"/>
                </a:lnTo>
                <a:close/>
              </a:path>
              <a:path w="697229" h="402590">
                <a:moveTo>
                  <a:pt x="671075" y="21038"/>
                </a:moveTo>
                <a:lnTo>
                  <a:pt x="667439" y="14672"/>
                </a:lnTo>
                <a:lnTo>
                  <a:pt x="693111" y="0"/>
                </a:lnTo>
                <a:lnTo>
                  <a:pt x="696748" y="6364"/>
                </a:lnTo>
                <a:lnTo>
                  <a:pt x="671075" y="21038"/>
                </a:lnTo>
                <a:close/>
              </a:path>
            </a:pathLst>
          </a:custGeom>
          <a:solidFill>
            <a:srgbClr val="FFFFFF"/>
          </a:solidFill>
        </p:spPr>
        <p:txBody>
          <a:bodyPr wrap="square" lIns="0" tIns="0" rIns="0" bIns="0" rtlCol="0"/>
          <a:lstStyle/>
          <a:p>
            <a:endParaRPr/>
          </a:p>
        </p:txBody>
      </p:sp>
      <p:sp>
        <p:nvSpPr>
          <p:cNvPr id="14" name="object 14"/>
          <p:cNvSpPr/>
          <p:nvPr/>
        </p:nvSpPr>
        <p:spPr>
          <a:xfrm>
            <a:off x="3845961" y="8066911"/>
            <a:ext cx="16510" cy="13970"/>
          </a:xfrm>
          <a:custGeom>
            <a:avLst/>
            <a:gdLst/>
            <a:ahLst/>
            <a:cxnLst/>
            <a:rect l="l" t="t" r="r" b="b"/>
            <a:pathLst>
              <a:path w="16510" h="13970">
                <a:moveTo>
                  <a:pt x="0" y="7275"/>
                </a:moveTo>
                <a:lnTo>
                  <a:pt x="12731" y="0"/>
                </a:lnTo>
                <a:lnTo>
                  <a:pt x="16369" y="6365"/>
                </a:lnTo>
                <a:lnTo>
                  <a:pt x="3637" y="13641"/>
                </a:lnTo>
                <a:lnTo>
                  <a:pt x="0" y="7275"/>
                </a:lnTo>
                <a:close/>
              </a:path>
            </a:pathLst>
          </a:custGeom>
          <a:solidFill>
            <a:srgbClr val="FFFFFF"/>
          </a:solidFill>
        </p:spPr>
        <p:txBody>
          <a:bodyPr wrap="square" lIns="0" tIns="0" rIns="0" bIns="0" rtlCol="0"/>
          <a:lstStyle/>
          <a:p>
            <a:endParaRPr/>
          </a:p>
        </p:txBody>
      </p:sp>
      <p:sp>
        <p:nvSpPr>
          <p:cNvPr id="15" name="object 15"/>
          <p:cNvSpPr/>
          <p:nvPr/>
        </p:nvSpPr>
        <p:spPr>
          <a:xfrm>
            <a:off x="5868511" y="10470230"/>
            <a:ext cx="16510" cy="13970"/>
          </a:xfrm>
          <a:custGeom>
            <a:avLst/>
            <a:gdLst/>
            <a:ahLst/>
            <a:cxnLst/>
            <a:rect l="l" t="t" r="r" b="b"/>
            <a:pathLst>
              <a:path w="16510" h="13970">
                <a:moveTo>
                  <a:pt x="0" y="7536"/>
                </a:moveTo>
                <a:lnTo>
                  <a:pt x="12582" y="0"/>
                </a:lnTo>
                <a:lnTo>
                  <a:pt x="16348" y="6287"/>
                </a:lnTo>
                <a:lnTo>
                  <a:pt x="3766" y="13824"/>
                </a:lnTo>
                <a:lnTo>
                  <a:pt x="0" y="7536"/>
                </a:lnTo>
                <a:close/>
              </a:path>
            </a:pathLst>
          </a:custGeom>
          <a:solidFill>
            <a:srgbClr val="FFFFFF"/>
          </a:solidFill>
        </p:spPr>
        <p:txBody>
          <a:bodyPr wrap="square" lIns="0" tIns="0" rIns="0" bIns="0" rtlCol="0"/>
          <a:lstStyle/>
          <a:p>
            <a:endParaRPr/>
          </a:p>
        </p:txBody>
      </p:sp>
      <p:sp>
        <p:nvSpPr>
          <p:cNvPr id="16" name="object 16"/>
          <p:cNvSpPr/>
          <p:nvPr/>
        </p:nvSpPr>
        <p:spPr>
          <a:xfrm>
            <a:off x="2272182" y="8657882"/>
            <a:ext cx="3575050" cy="2108200"/>
          </a:xfrm>
          <a:custGeom>
            <a:avLst/>
            <a:gdLst/>
            <a:ahLst/>
            <a:cxnLst/>
            <a:rect l="l" t="t" r="r" b="b"/>
            <a:pathLst>
              <a:path w="3575050" h="2108200">
                <a:moveTo>
                  <a:pt x="3119013" y="2100481"/>
                </a:moveTo>
                <a:lnTo>
                  <a:pt x="3108155" y="2100481"/>
                </a:lnTo>
                <a:lnTo>
                  <a:pt x="3113501" y="2100020"/>
                </a:lnTo>
                <a:lnTo>
                  <a:pt x="3118780" y="2099117"/>
                </a:lnTo>
                <a:lnTo>
                  <a:pt x="3119013" y="2100481"/>
                </a:lnTo>
                <a:close/>
              </a:path>
              <a:path w="3575050" h="2108200">
                <a:moveTo>
                  <a:pt x="3108566" y="2107815"/>
                </a:moveTo>
                <a:lnTo>
                  <a:pt x="3102876" y="2107815"/>
                </a:lnTo>
                <a:lnTo>
                  <a:pt x="3098226" y="2107622"/>
                </a:lnTo>
                <a:lnTo>
                  <a:pt x="3093973" y="2107513"/>
                </a:lnTo>
                <a:lnTo>
                  <a:pt x="3089764" y="2106912"/>
                </a:lnTo>
                <a:lnTo>
                  <a:pt x="3090813" y="2099652"/>
                </a:lnTo>
                <a:lnTo>
                  <a:pt x="3094656" y="2100202"/>
                </a:lnTo>
                <a:lnTo>
                  <a:pt x="3098696" y="2100481"/>
                </a:lnTo>
                <a:lnTo>
                  <a:pt x="3119013" y="2100481"/>
                </a:lnTo>
                <a:lnTo>
                  <a:pt x="3120012" y="2106347"/>
                </a:lnTo>
                <a:lnTo>
                  <a:pt x="3114330" y="2107323"/>
                </a:lnTo>
                <a:lnTo>
                  <a:pt x="3108566" y="2107815"/>
                </a:lnTo>
                <a:close/>
              </a:path>
              <a:path w="3575050" h="2108200">
                <a:moveTo>
                  <a:pt x="3061328" y="2096316"/>
                </a:moveTo>
                <a:lnTo>
                  <a:pt x="3035956" y="2081811"/>
                </a:lnTo>
                <a:lnTo>
                  <a:pt x="3039594" y="2075447"/>
                </a:lnTo>
                <a:lnTo>
                  <a:pt x="3064965" y="2089944"/>
                </a:lnTo>
                <a:lnTo>
                  <a:pt x="3061328" y="2096316"/>
                </a:lnTo>
                <a:close/>
              </a:path>
              <a:path w="3575050" h="2108200">
                <a:moveTo>
                  <a:pt x="3149160" y="2096185"/>
                </a:moveTo>
                <a:lnTo>
                  <a:pt x="3144966" y="2090135"/>
                </a:lnTo>
                <a:lnTo>
                  <a:pt x="3170088" y="2075102"/>
                </a:lnTo>
                <a:lnTo>
                  <a:pt x="3173857" y="2081394"/>
                </a:lnTo>
                <a:lnTo>
                  <a:pt x="3149160" y="2096185"/>
                </a:lnTo>
                <a:close/>
              </a:path>
              <a:path w="3575050" h="2108200">
                <a:moveTo>
                  <a:pt x="3010577" y="2067307"/>
                </a:moveTo>
                <a:lnTo>
                  <a:pt x="2985206" y="2052811"/>
                </a:lnTo>
                <a:lnTo>
                  <a:pt x="2988843" y="2046446"/>
                </a:lnTo>
                <a:lnTo>
                  <a:pt x="3014215" y="2060943"/>
                </a:lnTo>
                <a:lnTo>
                  <a:pt x="3010577" y="2067307"/>
                </a:lnTo>
                <a:close/>
              </a:path>
              <a:path w="3575050" h="2108200">
                <a:moveTo>
                  <a:pt x="3198928" y="2066382"/>
                </a:moveTo>
                <a:lnTo>
                  <a:pt x="3195159" y="2060092"/>
                </a:lnTo>
                <a:lnTo>
                  <a:pt x="3220237" y="2045074"/>
                </a:lnTo>
                <a:lnTo>
                  <a:pt x="3224006" y="2051373"/>
                </a:lnTo>
                <a:lnTo>
                  <a:pt x="3198928" y="2066382"/>
                </a:lnTo>
                <a:close/>
              </a:path>
              <a:path w="3575050" h="2108200">
                <a:moveTo>
                  <a:pt x="2959835" y="2038307"/>
                </a:moveTo>
                <a:lnTo>
                  <a:pt x="2934463" y="2023802"/>
                </a:lnTo>
                <a:lnTo>
                  <a:pt x="2938100" y="2017437"/>
                </a:lnTo>
                <a:lnTo>
                  <a:pt x="2963472" y="2031942"/>
                </a:lnTo>
                <a:lnTo>
                  <a:pt x="2959835" y="2038307"/>
                </a:lnTo>
                <a:close/>
              </a:path>
              <a:path w="3575050" h="2108200">
                <a:moveTo>
                  <a:pt x="3249077" y="2036356"/>
                </a:moveTo>
                <a:lnTo>
                  <a:pt x="3245307" y="2030063"/>
                </a:lnTo>
                <a:lnTo>
                  <a:pt x="3270379" y="2015053"/>
                </a:lnTo>
                <a:lnTo>
                  <a:pt x="3274148" y="2021337"/>
                </a:lnTo>
                <a:lnTo>
                  <a:pt x="3249077" y="2036356"/>
                </a:lnTo>
                <a:close/>
              </a:path>
              <a:path w="3575050" h="2108200">
                <a:moveTo>
                  <a:pt x="2909092" y="2009304"/>
                </a:moveTo>
                <a:lnTo>
                  <a:pt x="2883720" y="1994800"/>
                </a:lnTo>
                <a:lnTo>
                  <a:pt x="2887357" y="1988436"/>
                </a:lnTo>
                <a:lnTo>
                  <a:pt x="2912736" y="2002940"/>
                </a:lnTo>
                <a:lnTo>
                  <a:pt x="2909092" y="2009304"/>
                </a:lnTo>
                <a:close/>
              </a:path>
              <a:path w="3575050" h="2108200">
                <a:moveTo>
                  <a:pt x="3299218" y="2006336"/>
                </a:moveTo>
                <a:lnTo>
                  <a:pt x="3295457" y="2000044"/>
                </a:lnTo>
                <a:lnTo>
                  <a:pt x="3320528" y="1985026"/>
                </a:lnTo>
                <a:lnTo>
                  <a:pt x="3324289" y="1991318"/>
                </a:lnTo>
                <a:lnTo>
                  <a:pt x="3299218" y="2006336"/>
                </a:lnTo>
                <a:close/>
              </a:path>
              <a:path w="3575050" h="2108200">
                <a:moveTo>
                  <a:pt x="2858349" y="1980303"/>
                </a:moveTo>
                <a:lnTo>
                  <a:pt x="2832977" y="1965800"/>
                </a:lnTo>
                <a:lnTo>
                  <a:pt x="2836614" y="1959435"/>
                </a:lnTo>
                <a:lnTo>
                  <a:pt x="2861993" y="1973939"/>
                </a:lnTo>
                <a:lnTo>
                  <a:pt x="2858349" y="1980303"/>
                </a:lnTo>
                <a:close/>
              </a:path>
              <a:path w="3575050" h="2108200">
                <a:moveTo>
                  <a:pt x="3349367" y="1976307"/>
                </a:moveTo>
                <a:lnTo>
                  <a:pt x="3345606" y="1970007"/>
                </a:lnTo>
                <a:lnTo>
                  <a:pt x="3370677" y="1954998"/>
                </a:lnTo>
                <a:lnTo>
                  <a:pt x="3374438" y="1961290"/>
                </a:lnTo>
                <a:lnTo>
                  <a:pt x="3349367" y="1976307"/>
                </a:lnTo>
                <a:close/>
              </a:path>
              <a:path w="3575050" h="2108200">
                <a:moveTo>
                  <a:pt x="2807605" y="1951303"/>
                </a:moveTo>
                <a:lnTo>
                  <a:pt x="2782234" y="1936799"/>
                </a:lnTo>
                <a:lnTo>
                  <a:pt x="2785871" y="1930435"/>
                </a:lnTo>
                <a:lnTo>
                  <a:pt x="2811242" y="1944937"/>
                </a:lnTo>
                <a:lnTo>
                  <a:pt x="2807605" y="1951303"/>
                </a:lnTo>
                <a:close/>
              </a:path>
              <a:path w="3575050" h="2108200">
                <a:moveTo>
                  <a:pt x="3399509" y="1946280"/>
                </a:moveTo>
                <a:lnTo>
                  <a:pt x="3395747" y="1939988"/>
                </a:lnTo>
                <a:lnTo>
                  <a:pt x="3420818" y="1924978"/>
                </a:lnTo>
                <a:lnTo>
                  <a:pt x="3424587" y="1931269"/>
                </a:lnTo>
                <a:lnTo>
                  <a:pt x="3399509" y="1946280"/>
                </a:lnTo>
                <a:close/>
              </a:path>
              <a:path w="3575050" h="2108200">
                <a:moveTo>
                  <a:pt x="2756863" y="1922302"/>
                </a:moveTo>
                <a:lnTo>
                  <a:pt x="2731491" y="1907797"/>
                </a:lnTo>
                <a:lnTo>
                  <a:pt x="2735128" y="1901425"/>
                </a:lnTo>
                <a:lnTo>
                  <a:pt x="2760499" y="1915929"/>
                </a:lnTo>
                <a:lnTo>
                  <a:pt x="2756863" y="1922302"/>
                </a:lnTo>
                <a:close/>
              </a:path>
              <a:path w="3575050" h="2108200">
                <a:moveTo>
                  <a:pt x="3449659" y="1916260"/>
                </a:moveTo>
                <a:lnTo>
                  <a:pt x="3445889" y="1909967"/>
                </a:lnTo>
                <a:lnTo>
                  <a:pt x="3470960" y="1894958"/>
                </a:lnTo>
                <a:lnTo>
                  <a:pt x="3474729" y="1901249"/>
                </a:lnTo>
                <a:lnTo>
                  <a:pt x="3449659" y="1916260"/>
                </a:lnTo>
                <a:close/>
              </a:path>
              <a:path w="3575050" h="2108200">
                <a:moveTo>
                  <a:pt x="2706119" y="1893293"/>
                </a:moveTo>
                <a:lnTo>
                  <a:pt x="2680748" y="1878787"/>
                </a:lnTo>
                <a:lnTo>
                  <a:pt x="2684385" y="1872423"/>
                </a:lnTo>
                <a:lnTo>
                  <a:pt x="2709757" y="1886928"/>
                </a:lnTo>
                <a:lnTo>
                  <a:pt x="2706119" y="1893293"/>
                </a:lnTo>
                <a:close/>
              </a:path>
              <a:path w="3575050" h="2108200">
                <a:moveTo>
                  <a:pt x="3499808" y="1886231"/>
                </a:moveTo>
                <a:lnTo>
                  <a:pt x="3496038" y="1879939"/>
                </a:lnTo>
                <a:lnTo>
                  <a:pt x="3521109" y="1864922"/>
                </a:lnTo>
                <a:lnTo>
                  <a:pt x="3524878" y="1871221"/>
                </a:lnTo>
                <a:lnTo>
                  <a:pt x="3499808" y="1886231"/>
                </a:lnTo>
                <a:close/>
              </a:path>
              <a:path w="3575050" h="2108200">
                <a:moveTo>
                  <a:pt x="2655369" y="1864292"/>
                </a:moveTo>
                <a:lnTo>
                  <a:pt x="2629997" y="1849788"/>
                </a:lnTo>
                <a:lnTo>
                  <a:pt x="2633635" y="1843421"/>
                </a:lnTo>
                <a:lnTo>
                  <a:pt x="2659006" y="1857927"/>
                </a:lnTo>
                <a:lnTo>
                  <a:pt x="2655369" y="1864292"/>
                </a:lnTo>
                <a:close/>
              </a:path>
              <a:path w="3575050" h="2108200">
                <a:moveTo>
                  <a:pt x="3549956" y="1856203"/>
                </a:moveTo>
                <a:lnTo>
                  <a:pt x="3546188" y="1849912"/>
                </a:lnTo>
                <a:lnTo>
                  <a:pt x="3571258" y="1834901"/>
                </a:lnTo>
                <a:lnTo>
                  <a:pt x="3575028" y="1841193"/>
                </a:lnTo>
                <a:lnTo>
                  <a:pt x="3549956" y="1856203"/>
                </a:lnTo>
                <a:close/>
              </a:path>
              <a:path w="3575050" h="2108200">
                <a:moveTo>
                  <a:pt x="2604626" y="1835291"/>
                </a:moveTo>
                <a:lnTo>
                  <a:pt x="2579255" y="1820786"/>
                </a:lnTo>
                <a:lnTo>
                  <a:pt x="2582892" y="1814421"/>
                </a:lnTo>
                <a:lnTo>
                  <a:pt x="2608263" y="1828925"/>
                </a:lnTo>
                <a:lnTo>
                  <a:pt x="2604626" y="1835291"/>
                </a:lnTo>
                <a:close/>
              </a:path>
              <a:path w="3575050" h="2108200">
                <a:moveTo>
                  <a:pt x="2553883" y="1806289"/>
                </a:moveTo>
                <a:lnTo>
                  <a:pt x="2528511" y="1791784"/>
                </a:lnTo>
                <a:lnTo>
                  <a:pt x="2532149" y="1785420"/>
                </a:lnTo>
                <a:lnTo>
                  <a:pt x="2557520" y="1799924"/>
                </a:lnTo>
                <a:lnTo>
                  <a:pt x="2553883" y="1806289"/>
                </a:lnTo>
                <a:close/>
              </a:path>
              <a:path w="3575050" h="2108200">
                <a:moveTo>
                  <a:pt x="2503133" y="1777280"/>
                </a:moveTo>
                <a:lnTo>
                  <a:pt x="2477761" y="1762784"/>
                </a:lnTo>
                <a:lnTo>
                  <a:pt x="2481398" y="1756419"/>
                </a:lnTo>
                <a:lnTo>
                  <a:pt x="2506770" y="1770914"/>
                </a:lnTo>
                <a:lnTo>
                  <a:pt x="2503133" y="1777280"/>
                </a:lnTo>
                <a:close/>
              </a:path>
              <a:path w="3575050" h="2108200">
                <a:moveTo>
                  <a:pt x="2452390" y="1748279"/>
                </a:moveTo>
                <a:lnTo>
                  <a:pt x="2427018" y="1733782"/>
                </a:lnTo>
                <a:lnTo>
                  <a:pt x="2430655" y="1727410"/>
                </a:lnTo>
                <a:lnTo>
                  <a:pt x="2456027" y="1741915"/>
                </a:lnTo>
                <a:lnTo>
                  <a:pt x="2452390" y="1748279"/>
                </a:lnTo>
                <a:close/>
              </a:path>
              <a:path w="3575050" h="2108200">
                <a:moveTo>
                  <a:pt x="2401647" y="1719277"/>
                </a:moveTo>
                <a:lnTo>
                  <a:pt x="2376276" y="1704781"/>
                </a:lnTo>
                <a:lnTo>
                  <a:pt x="2379913" y="1698409"/>
                </a:lnTo>
                <a:lnTo>
                  <a:pt x="2405284" y="1712913"/>
                </a:lnTo>
                <a:lnTo>
                  <a:pt x="2401647" y="1719277"/>
                </a:lnTo>
                <a:close/>
              </a:path>
              <a:path w="3575050" h="2108200">
                <a:moveTo>
                  <a:pt x="2350903" y="1690277"/>
                </a:moveTo>
                <a:lnTo>
                  <a:pt x="2325525" y="1675772"/>
                </a:lnTo>
                <a:lnTo>
                  <a:pt x="2329162" y="1669407"/>
                </a:lnTo>
                <a:lnTo>
                  <a:pt x="2354541" y="1683911"/>
                </a:lnTo>
                <a:lnTo>
                  <a:pt x="2350903" y="1690277"/>
                </a:lnTo>
                <a:close/>
              </a:path>
              <a:path w="3575050" h="2108200">
                <a:moveTo>
                  <a:pt x="2300153" y="1661268"/>
                </a:moveTo>
                <a:lnTo>
                  <a:pt x="2274782" y="1646771"/>
                </a:lnTo>
                <a:lnTo>
                  <a:pt x="2278419" y="1640407"/>
                </a:lnTo>
                <a:lnTo>
                  <a:pt x="2303790" y="1654903"/>
                </a:lnTo>
                <a:lnTo>
                  <a:pt x="2300153" y="1661268"/>
                </a:lnTo>
                <a:close/>
              </a:path>
              <a:path w="3575050" h="2108200">
                <a:moveTo>
                  <a:pt x="2249410" y="1632267"/>
                </a:moveTo>
                <a:lnTo>
                  <a:pt x="2224047" y="1617770"/>
                </a:lnTo>
                <a:lnTo>
                  <a:pt x="2227683" y="1611405"/>
                </a:lnTo>
                <a:lnTo>
                  <a:pt x="2253055" y="1625901"/>
                </a:lnTo>
                <a:lnTo>
                  <a:pt x="2249410" y="1632267"/>
                </a:lnTo>
                <a:close/>
              </a:path>
              <a:path w="3575050" h="2108200">
                <a:moveTo>
                  <a:pt x="2198668" y="1603265"/>
                </a:moveTo>
                <a:lnTo>
                  <a:pt x="2173303" y="1588769"/>
                </a:lnTo>
                <a:lnTo>
                  <a:pt x="2176941" y="1582404"/>
                </a:lnTo>
                <a:lnTo>
                  <a:pt x="2202312" y="1596902"/>
                </a:lnTo>
                <a:lnTo>
                  <a:pt x="2198668" y="1603265"/>
                </a:lnTo>
                <a:close/>
              </a:path>
              <a:path w="3575050" h="2108200">
                <a:moveTo>
                  <a:pt x="2147924" y="1574264"/>
                </a:moveTo>
                <a:lnTo>
                  <a:pt x="2122553" y="1559759"/>
                </a:lnTo>
                <a:lnTo>
                  <a:pt x="2126190" y="1553395"/>
                </a:lnTo>
                <a:lnTo>
                  <a:pt x="2151561" y="1567899"/>
                </a:lnTo>
                <a:lnTo>
                  <a:pt x="2147924" y="1574264"/>
                </a:lnTo>
                <a:close/>
              </a:path>
              <a:path w="3575050" h="2108200">
                <a:moveTo>
                  <a:pt x="2097181" y="1545263"/>
                </a:moveTo>
                <a:lnTo>
                  <a:pt x="2071810" y="1530759"/>
                </a:lnTo>
                <a:lnTo>
                  <a:pt x="2075447" y="1524395"/>
                </a:lnTo>
                <a:lnTo>
                  <a:pt x="2100818" y="1538891"/>
                </a:lnTo>
                <a:lnTo>
                  <a:pt x="2097181" y="1545263"/>
                </a:lnTo>
                <a:close/>
              </a:path>
              <a:path w="3575050" h="2108200">
                <a:moveTo>
                  <a:pt x="2046438" y="1516262"/>
                </a:moveTo>
                <a:lnTo>
                  <a:pt x="2021067" y="1501759"/>
                </a:lnTo>
                <a:lnTo>
                  <a:pt x="2024704" y="1495393"/>
                </a:lnTo>
                <a:lnTo>
                  <a:pt x="2050075" y="1509889"/>
                </a:lnTo>
                <a:lnTo>
                  <a:pt x="2046438" y="1516262"/>
                </a:lnTo>
                <a:close/>
              </a:path>
              <a:path w="3575050" h="2108200">
                <a:moveTo>
                  <a:pt x="1995695" y="1487254"/>
                </a:moveTo>
                <a:lnTo>
                  <a:pt x="1970316" y="1472757"/>
                </a:lnTo>
                <a:lnTo>
                  <a:pt x="1973953" y="1466391"/>
                </a:lnTo>
                <a:lnTo>
                  <a:pt x="1999333" y="1480889"/>
                </a:lnTo>
                <a:lnTo>
                  <a:pt x="1995695" y="1487254"/>
                </a:lnTo>
                <a:close/>
              </a:path>
              <a:path w="3575050" h="2108200">
                <a:moveTo>
                  <a:pt x="1944945" y="1458252"/>
                </a:moveTo>
                <a:lnTo>
                  <a:pt x="1919573" y="1443748"/>
                </a:lnTo>
                <a:lnTo>
                  <a:pt x="1923211" y="1437383"/>
                </a:lnTo>
                <a:lnTo>
                  <a:pt x="1948582" y="1451886"/>
                </a:lnTo>
                <a:lnTo>
                  <a:pt x="1944945" y="1458252"/>
                </a:lnTo>
                <a:close/>
              </a:path>
              <a:path w="3575050" h="2108200">
                <a:moveTo>
                  <a:pt x="1894202" y="1429250"/>
                </a:moveTo>
                <a:lnTo>
                  <a:pt x="1868830" y="1414746"/>
                </a:lnTo>
                <a:lnTo>
                  <a:pt x="1872468" y="1408381"/>
                </a:lnTo>
                <a:lnTo>
                  <a:pt x="1897839" y="1422886"/>
                </a:lnTo>
                <a:lnTo>
                  <a:pt x="1894202" y="1429250"/>
                </a:lnTo>
                <a:close/>
              </a:path>
              <a:path w="3575050" h="2108200">
                <a:moveTo>
                  <a:pt x="1843459" y="1400250"/>
                </a:moveTo>
                <a:lnTo>
                  <a:pt x="1818080" y="1385746"/>
                </a:lnTo>
                <a:lnTo>
                  <a:pt x="1821717" y="1379381"/>
                </a:lnTo>
                <a:lnTo>
                  <a:pt x="1847096" y="1393886"/>
                </a:lnTo>
                <a:lnTo>
                  <a:pt x="1843459" y="1400250"/>
                </a:lnTo>
                <a:close/>
              </a:path>
              <a:path w="3575050" h="2108200">
                <a:moveTo>
                  <a:pt x="1792709" y="1371248"/>
                </a:moveTo>
                <a:lnTo>
                  <a:pt x="1767337" y="1356744"/>
                </a:lnTo>
                <a:lnTo>
                  <a:pt x="1770974" y="1350379"/>
                </a:lnTo>
                <a:lnTo>
                  <a:pt x="1796346" y="1364884"/>
                </a:lnTo>
                <a:lnTo>
                  <a:pt x="1792709" y="1371248"/>
                </a:lnTo>
                <a:close/>
              </a:path>
              <a:path w="3575050" h="2108200">
                <a:moveTo>
                  <a:pt x="1741966" y="1342247"/>
                </a:moveTo>
                <a:lnTo>
                  <a:pt x="1716594" y="1327743"/>
                </a:lnTo>
                <a:lnTo>
                  <a:pt x="1720239" y="1321371"/>
                </a:lnTo>
                <a:lnTo>
                  <a:pt x="1745603" y="1335875"/>
                </a:lnTo>
                <a:lnTo>
                  <a:pt x="1741966" y="1342247"/>
                </a:lnTo>
                <a:close/>
              </a:path>
              <a:path w="3575050" h="2108200">
                <a:moveTo>
                  <a:pt x="1691223" y="1313238"/>
                </a:moveTo>
                <a:lnTo>
                  <a:pt x="1665851" y="1298734"/>
                </a:lnTo>
                <a:lnTo>
                  <a:pt x="1669495" y="1292370"/>
                </a:lnTo>
                <a:lnTo>
                  <a:pt x="1694860" y="1306873"/>
                </a:lnTo>
                <a:lnTo>
                  <a:pt x="1691223" y="1313238"/>
                </a:lnTo>
                <a:close/>
              </a:path>
              <a:path w="3575050" h="2108200">
                <a:moveTo>
                  <a:pt x="1640479" y="1284237"/>
                </a:moveTo>
                <a:lnTo>
                  <a:pt x="1615108" y="1269733"/>
                </a:lnTo>
                <a:lnTo>
                  <a:pt x="1618745" y="1263368"/>
                </a:lnTo>
                <a:lnTo>
                  <a:pt x="1644116" y="1277873"/>
                </a:lnTo>
                <a:lnTo>
                  <a:pt x="1640479" y="1284237"/>
                </a:lnTo>
                <a:close/>
              </a:path>
              <a:path w="3575050" h="2108200">
                <a:moveTo>
                  <a:pt x="1589736" y="1255236"/>
                </a:moveTo>
                <a:lnTo>
                  <a:pt x="1564365" y="1240732"/>
                </a:lnTo>
                <a:lnTo>
                  <a:pt x="1568002" y="1234367"/>
                </a:lnTo>
                <a:lnTo>
                  <a:pt x="1593374" y="1248871"/>
                </a:lnTo>
                <a:lnTo>
                  <a:pt x="1589736" y="1255236"/>
                </a:lnTo>
                <a:close/>
              </a:path>
              <a:path w="3575050" h="2108200">
                <a:moveTo>
                  <a:pt x="1538993" y="1226235"/>
                </a:moveTo>
                <a:lnTo>
                  <a:pt x="1513622" y="1211730"/>
                </a:lnTo>
                <a:lnTo>
                  <a:pt x="1517259" y="1205366"/>
                </a:lnTo>
                <a:lnTo>
                  <a:pt x="1542631" y="1219869"/>
                </a:lnTo>
                <a:lnTo>
                  <a:pt x="1538993" y="1226235"/>
                </a:lnTo>
                <a:close/>
              </a:path>
              <a:path w="3575050" h="2108200">
                <a:moveTo>
                  <a:pt x="1488250" y="1197227"/>
                </a:moveTo>
                <a:lnTo>
                  <a:pt x="1462872" y="1182730"/>
                </a:lnTo>
                <a:lnTo>
                  <a:pt x="1466509" y="1176365"/>
                </a:lnTo>
                <a:lnTo>
                  <a:pt x="1491888" y="1190861"/>
                </a:lnTo>
                <a:lnTo>
                  <a:pt x="1488250" y="1197227"/>
                </a:lnTo>
                <a:close/>
              </a:path>
              <a:path w="3575050" h="2108200">
                <a:moveTo>
                  <a:pt x="1437500" y="1168225"/>
                </a:moveTo>
                <a:lnTo>
                  <a:pt x="1412129" y="1153729"/>
                </a:lnTo>
                <a:lnTo>
                  <a:pt x="1415766" y="1147356"/>
                </a:lnTo>
                <a:lnTo>
                  <a:pt x="1441138" y="1161861"/>
                </a:lnTo>
                <a:lnTo>
                  <a:pt x="1437500" y="1168225"/>
                </a:lnTo>
                <a:close/>
              </a:path>
              <a:path w="3575050" h="2108200">
                <a:moveTo>
                  <a:pt x="1386758" y="1139224"/>
                </a:moveTo>
                <a:lnTo>
                  <a:pt x="1361385" y="1124726"/>
                </a:lnTo>
                <a:lnTo>
                  <a:pt x="1365023" y="1118354"/>
                </a:lnTo>
                <a:lnTo>
                  <a:pt x="1390394" y="1132859"/>
                </a:lnTo>
                <a:lnTo>
                  <a:pt x="1386758" y="1139224"/>
                </a:lnTo>
                <a:close/>
              </a:path>
              <a:path w="3575050" h="2108200">
                <a:moveTo>
                  <a:pt x="1336014" y="1110223"/>
                </a:moveTo>
                <a:lnTo>
                  <a:pt x="1310643" y="1095718"/>
                </a:lnTo>
                <a:lnTo>
                  <a:pt x="1314280" y="1089353"/>
                </a:lnTo>
                <a:lnTo>
                  <a:pt x="1339651" y="1103857"/>
                </a:lnTo>
                <a:lnTo>
                  <a:pt x="1336014" y="1110223"/>
                </a:lnTo>
                <a:close/>
              </a:path>
              <a:path w="3575050" h="2108200">
                <a:moveTo>
                  <a:pt x="1285264" y="1081214"/>
                </a:moveTo>
                <a:lnTo>
                  <a:pt x="1259892" y="1066716"/>
                </a:lnTo>
                <a:lnTo>
                  <a:pt x="1263529" y="1060351"/>
                </a:lnTo>
                <a:lnTo>
                  <a:pt x="1288901" y="1074850"/>
                </a:lnTo>
                <a:lnTo>
                  <a:pt x="1285264" y="1081214"/>
                </a:lnTo>
                <a:close/>
              </a:path>
              <a:path w="3575050" h="2108200">
                <a:moveTo>
                  <a:pt x="1234521" y="1052213"/>
                </a:moveTo>
                <a:lnTo>
                  <a:pt x="1209149" y="1037716"/>
                </a:lnTo>
                <a:lnTo>
                  <a:pt x="1212786" y="1031351"/>
                </a:lnTo>
                <a:lnTo>
                  <a:pt x="1238158" y="1045847"/>
                </a:lnTo>
                <a:lnTo>
                  <a:pt x="1234521" y="1052213"/>
                </a:lnTo>
                <a:close/>
              </a:path>
              <a:path w="3575050" h="2108200">
                <a:moveTo>
                  <a:pt x="1183778" y="1023212"/>
                </a:moveTo>
                <a:lnTo>
                  <a:pt x="1158406" y="1008714"/>
                </a:lnTo>
                <a:lnTo>
                  <a:pt x="1162043" y="1002350"/>
                </a:lnTo>
                <a:lnTo>
                  <a:pt x="1187415" y="1016846"/>
                </a:lnTo>
                <a:lnTo>
                  <a:pt x="1183778" y="1023212"/>
                </a:lnTo>
                <a:close/>
              </a:path>
              <a:path w="3575050" h="2108200">
                <a:moveTo>
                  <a:pt x="1133027" y="994210"/>
                </a:moveTo>
                <a:lnTo>
                  <a:pt x="1107656" y="979706"/>
                </a:lnTo>
                <a:lnTo>
                  <a:pt x="1111293" y="973340"/>
                </a:lnTo>
                <a:lnTo>
                  <a:pt x="1136664" y="987845"/>
                </a:lnTo>
                <a:lnTo>
                  <a:pt x="1133027" y="994210"/>
                </a:lnTo>
                <a:close/>
              </a:path>
              <a:path w="3575050" h="2108200">
                <a:moveTo>
                  <a:pt x="1082284" y="965209"/>
                </a:moveTo>
                <a:lnTo>
                  <a:pt x="1056914" y="950704"/>
                </a:lnTo>
                <a:lnTo>
                  <a:pt x="1060558" y="944340"/>
                </a:lnTo>
                <a:lnTo>
                  <a:pt x="1085922" y="958836"/>
                </a:lnTo>
                <a:lnTo>
                  <a:pt x="1082284" y="965209"/>
                </a:lnTo>
                <a:close/>
              </a:path>
              <a:path w="3575050" h="2108200">
                <a:moveTo>
                  <a:pt x="1031548" y="936209"/>
                </a:moveTo>
                <a:lnTo>
                  <a:pt x="1006170" y="921704"/>
                </a:lnTo>
                <a:lnTo>
                  <a:pt x="1009814" y="915339"/>
                </a:lnTo>
                <a:lnTo>
                  <a:pt x="1035186" y="929836"/>
                </a:lnTo>
                <a:lnTo>
                  <a:pt x="1031548" y="936209"/>
                </a:lnTo>
                <a:close/>
              </a:path>
              <a:path w="3575050" h="2108200">
                <a:moveTo>
                  <a:pt x="980806" y="907199"/>
                </a:moveTo>
                <a:lnTo>
                  <a:pt x="955427" y="892703"/>
                </a:lnTo>
                <a:lnTo>
                  <a:pt x="959064" y="886337"/>
                </a:lnTo>
                <a:lnTo>
                  <a:pt x="984443" y="900834"/>
                </a:lnTo>
                <a:lnTo>
                  <a:pt x="980806" y="907199"/>
                </a:lnTo>
                <a:close/>
              </a:path>
              <a:path w="3575050" h="2108200">
                <a:moveTo>
                  <a:pt x="930056" y="878198"/>
                </a:moveTo>
                <a:lnTo>
                  <a:pt x="904684" y="863694"/>
                </a:lnTo>
                <a:lnTo>
                  <a:pt x="908321" y="857329"/>
                </a:lnTo>
                <a:lnTo>
                  <a:pt x="933693" y="871833"/>
                </a:lnTo>
                <a:lnTo>
                  <a:pt x="930056" y="878198"/>
                </a:lnTo>
                <a:close/>
              </a:path>
              <a:path w="3575050" h="2108200">
                <a:moveTo>
                  <a:pt x="879313" y="849197"/>
                </a:moveTo>
                <a:lnTo>
                  <a:pt x="853941" y="834693"/>
                </a:lnTo>
                <a:lnTo>
                  <a:pt x="857578" y="828328"/>
                </a:lnTo>
                <a:lnTo>
                  <a:pt x="882950" y="842832"/>
                </a:lnTo>
                <a:lnTo>
                  <a:pt x="879313" y="849197"/>
                </a:lnTo>
                <a:close/>
              </a:path>
              <a:path w="3575050" h="2108200">
                <a:moveTo>
                  <a:pt x="828570" y="820196"/>
                </a:moveTo>
                <a:lnTo>
                  <a:pt x="803198" y="805691"/>
                </a:lnTo>
                <a:lnTo>
                  <a:pt x="806835" y="799327"/>
                </a:lnTo>
                <a:lnTo>
                  <a:pt x="832206" y="813823"/>
                </a:lnTo>
                <a:lnTo>
                  <a:pt x="828570" y="820196"/>
                </a:lnTo>
                <a:close/>
              </a:path>
              <a:path w="3575050" h="2108200">
                <a:moveTo>
                  <a:pt x="777819" y="791194"/>
                </a:moveTo>
                <a:lnTo>
                  <a:pt x="752448" y="776689"/>
                </a:lnTo>
                <a:lnTo>
                  <a:pt x="756085" y="770326"/>
                </a:lnTo>
                <a:lnTo>
                  <a:pt x="781457" y="784821"/>
                </a:lnTo>
                <a:lnTo>
                  <a:pt x="777819" y="791194"/>
                </a:lnTo>
                <a:close/>
              </a:path>
              <a:path w="3575050" h="2108200">
                <a:moveTo>
                  <a:pt x="727076" y="762193"/>
                </a:moveTo>
                <a:lnTo>
                  <a:pt x="701705" y="747681"/>
                </a:lnTo>
                <a:lnTo>
                  <a:pt x="705342" y="741316"/>
                </a:lnTo>
                <a:lnTo>
                  <a:pt x="730713" y="755820"/>
                </a:lnTo>
                <a:lnTo>
                  <a:pt x="727076" y="762193"/>
                </a:lnTo>
                <a:close/>
              </a:path>
              <a:path w="3575050" h="2108200">
                <a:moveTo>
                  <a:pt x="676333" y="733185"/>
                </a:moveTo>
                <a:lnTo>
                  <a:pt x="650962" y="718680"/>
                </a:lnTo>
                <a:lnTo>
                  <a:pt x="654599" y="712316"/>
                </a:lnTo>
                <a:lnTo>
                  <a:pt x="679970" y="726820"/>
                </a:lnTo>
                <a:lnTo>
                  <a:pt x="676333" y="733185"/>
                </a:lnTo>
                <a:close/>
              </a:path>
              <a:path w="3575050" h="2108200">
                <a:moveTo>
                  <a:pt x="625583" y="704183"/>
                </a:moveTo>
                <a:lnTo>
                  <a:pt x="600211" y="689679"/>
                </a:lnTo>
                <a:lnTo>
                  <a:pt x="603849" y="683314"/>
                </a:lnTo>
                <a:lnTo>
                  <a:pt x="629220" y="697817"/>
                </a:lnTo>
                <a:lnTo>
                  <a:pt x="625583" y="704183"/>
                </a:lnTo>
                <a:close/>
              </a:path>
              <a:path w="3575050" h="2108200">
                <a:moveTo>
                  <a:pt x="574840" y="675182"/>
                </a:moveTo>
                <a:lnTo>
                  <a:pt x="549468" y="660678"/>
                </a:lnTo>
                <a:lnTo>
                  <a:pt x="553106" y="654312"/>
                </a:lnTo>
                <a:lnTo>
                  <a:pt x="578477" y="668816"/>
                </a:lnTo>
                <a:lnTo>
                  <a:pt x="574840" y="675182"/>
                </a:lnTo>
                <a:close/>
              </a:path>
              <a:path w="3575050" h="2108200">
                <a:moveTo>
                  <a:pt x="524097" y="646180"/>
                </a:moveTo>
                <a:lnTo>
                  <a:pt x="498726" y="631676"/>
                </a:lnTo>
                <a:lnTo>
                  <a:pt x="502363" y="625312"/>
                </a:lnTo>
                <a:lnTo>
                  <a:pt x="527742" y="639816"/>
                </a:lnTo>
                <a:lnTo>
                  <a:pt x="524097" y="646180"/>
                </a:lnTo>
                <a:close/>
              </a:path>
              <a:path w="3575050" h="2108200">
                <a:moveTo>
                  <a:pt x="473354" y="617173"/>
                </a:moveTo>
                <a:lnTo>
                  <a:pt x="447982" y="602675"/>
                </a:lnTo>
                <a:lnTo>
                  <a:pt x="451619" y="596310"/>
                </a:lnTo>
                <a:lnTo>
                  <a:pt x="476998" y="610807"/>
                </a:lnTo>
                <a:lnTo>
                  <a:pt x="473354" y="617173"/>
                </a:lnTo>
                <a:close/>
              </a:path>
              <a:path w="3575050" h="2108200">
                <a:moveTo>
                  <a:pt x="422603" y="588171"/>
                </a:moveTo>
                <a:lnTo>
                  <a:pt x="397239" y="573675"/>
                </a:lnTo>
                <a:lnTo>
                  <a:pt x="400877" y="567302"/>
                </a:lnTo>
                <a:lnTo>
                  <a:pt x="426248" y="581806"/>
                </a:lnTo>
                <a:lnTo>
                  <a:pt x="422603" y="588171"/>
                </a:lnTo>
                <a:close/>
              </a:path>
              <a:path w="3575050" h="2108200">
                <a:moveTo>
                  <a:pt x="371868" y="559169"/>
                </a:moveTo>
                <a:lnTo>
                  <a:pt x="346496" y="544664"/>
                </a:lnTo>
                <a:lnTo>
                  <a:pt x="350134" y="538300"/>
                </a:lnTo>
                <a:lnTo>
                  <a:pt x="375505" y="552805"/>
                </a:lnTo>
                <a:lnTo>
                  <a:pt x="371868" y="559169"/>
                </a:lnTo>
                <a:close/>
              </a:path>
              <a:path w="3575050" h="2108200">
                <a:moveTo>
                  <a:pt x="321125" y="530169"/>
                </a:moveTo>
                <a:lnTo>
                  <a:pt x="295753" y="515665"/>
                </a:lnTo>
                <a:lnTo>
                  <a:pt x="299390" y="509299"/>
                </a:lnTo>
                <a:lnTo>
                  <a:pt x="324762" y="523804"/>
                </a:lnTo>
                <a:lnTo>
                  <a:pt x="321125" y="530169"/>
                </a:lnTo>
                <a:close/>
              </a:path>
              <a:path w="3575050" h="2108200">
                <a:moveTo>
                  <a:pt x="270374" y="501158"/>
                </a:moveTo>
                <a:lnTo>
                  <a:pt x="245003" y="486663"/>
                </a:lnTo>
                <a:lnTo>
                  <a:pt x="248640" y="480298"/>
                </a:lnTo>
                <a:lnTo>
                  <a:pt x="274012" y="494795"/>
                </a:lnTo>
                <a:lnTo>
                  <a:pt x="270374" y="501158"/>
                </a:lnTo>
                <a:close/>
              </a:path>
              <a:path w="3575050" h="2108200">
                <a:moveTo>
                  <a:pt x="219632" y="472159"/>
                </a:moveTo>
                <a:lnTo>
                  <a:pt x="194260" y="457661"/>
                </a:lnTo>
                <a:lnTo>
                  <a:pt x="197897" y="451296"/>
                </a:lnTo>
                <a:lnTo>
                  <a:pt x="223269" y="465793"/>
                </a:lnTo>
                <a:lnTo>
                  <a:pt x="219632" y="472159"/>
                </a:lnTo>
                <a:close/>
              </a:path>
              <a:path w="3575050" h="2108200">
                <a:moveTo>
                  <a:pt x="168888" y="443157"/>
                </a:moveTo>
                <a:lnTo>
                  <a:pt x="143517" y="428660"/>
                </a:lnTo>
                <a:lnTo>
                  <a:pt x="147154" y="422288"/>
                </a:lnTo>
                <a:lnTo>
                  <a:pt x="172526" y="436792"/>
                </a:lnTo>
                <a:lnTo>
                  <a:pt x="168888" y="443157"/>
                </a:lnTo>
                <a:close/>
              </a:path>
              <a:path w="3575050" h="2108200">
                <a:moveTo>
                  <a:pt x="118145" y="414155"/>
                </a:moveTo>
                <a:lnTo>
                  <a:pt x="92767" y="399651"/>
                </a:lnTo>
                <a:lnTo>
                  <a:pt x="96404" y="393286"/>
                </a:lnTo>
                <a:lnTo>
                  <a:pt x="121783" y="407791"/>
                </a:lnTo>
                <a:lnTo>
                  <a:pt x="118145" y="414155"/>
                </a:lnTo>
                <a:close/>
              </a:path>
              <a:path w="3575050" h="2108200">
                <a:moveTo>
                  <a:pt x="67395" y="385155"/>
                </a:moveTo>
                <a:lnTo>
                  <a:pt x="42024" y="370651"/>
                </a:lnTo>
                <a:lnTo>
                  <a:pt x="45661" y="364287"/>
                </a:lnTo>
                <a:lnTo>
                  <a:pt x="71032" y="378782"/>
                </a:lnTo>
                <a:lnTo>
                  <a:pt x="67395" y="385155"/>
                </a:lnTo>
                <a:close/>
              </a:path>
              <a:path w="3575050" h="2108200">
                <a:moveTo>
                  <a:pt x="16652" y="356154"/>
                </a:moveTo>
                <a:lnTo>
                  <a:pt x="0" y="332571"/>
                </a:lnTo>
                <a:lnTo>
                  <a:pt x="73" y="330408"/>
                </a:lnTo>
                <a:lnTo>
                  <a:pt x="241" y="329323"/>
                </a:lnTo>
                <a:lnTo>
                  <a:pt x="7394" y="330408"/>
                </a:lnTo>
                <a:lnTo>
                  <a:pt x="7332" y="338848"/>
                </a:lnTo>
                <a:lnTo>
                  <a:pt x="11505" y="344721"/>
                </a:lnTo>
                <a:lnTo>
                  <a:pt x="20289" y="349781"/>
                </a:lnTo>
                <a:lnTo>
                  <a:pt x="16652" y="356154"/>
                </a:lnTo>
                <a:close/>
              </a:path>
              <a:path w="3575050" h="2108200">
                <a:moveTo>
                  <a:pt x="23421" y="310858"/>
                </a:moveTo>
                <a:lnTo>
                  <a:pt x="19615" y="304604"/>
                </a:lnTo>
                <a:lnTo>
                  <a:pt x="21059" y="303739"/>
                </a:lnTo>
                <a:lnTo>
                  <a:pt x="45052" y="290019"/>
                </a:lnTo>
                <a:lnTo>
                  <a:pt x="48689" y="296391"/>
                </a:lnTo>
                <a:lnTo>
                  <a:pt x="23421" y="310858"/>
                </a:lnTo>
                <a:close/>
              </a:path>
              <a:path w="3575050" h="2108200">
                <a:moveTo>
                  <a:pt x="74061" y="281886"/>
                </a:moveTo>
                <a:lnTo>
                  <a:pt x="70424" y="275521"/>
                </a:lnTo>
                <a:lnTo>
                  <a:pt x="95795" y="261017"/>
                </a:lnTo>
                <a:lnTo>
                  <a:pt x="99432" y="267383"/>
                </a:lnTo>
                <a:lnTo>
                  <a:pt x="74061" y="281886"/>
                </a:lnTo>
                <a:close/>
              </a:path>
              <a:path w="3575050" h="2108200">
                <a:moveTo>
                  <a:pt x="124804" y="252886"/>
                </a:moveTo>
                <a:lnTo>
                  <a:pt x="121167" y="246522"/>
                </a:lnTo>
                <a:lnTo>
                  <a:pt x="146546" y="232017"/>
                </a:lnTo>
                <a:lnTo>
                  <a:pt x="150183" y="238381"/>
                </a:lnTo>
                <a:lnTo>
                  <a:pt x="124804" y="252886"/>
                </a:lnTo>
                <a:close/>
              </a:path>
              <a:path w="3575050" h="2108200">
                <a:moveTo>
                  <a:pt x="175554" y="223884"/>
                </a:moveTo>
                <a:lnTo>
                  <a:pt x="171917" y="217520"/>
                </a:lnTo>
                <a:lnTo>
                  <a:pt x="197289" y="203016"/>
                </a:lnTo>
                <a:lnTo>
                  <a:pt x="200925" y="209380"/>
                </a:lnTo>
                <a:lnTo>
                  <a:pt x="175554" y="223884"/>
                </a:lnTo>
                <a:close/>
              </a:path>
              <a:path w="3575050" h="2108200">
                <a:moveTo>
                  <a:pt x="226297" y="194884"/>
                </a:moveTo>
                <a:lnTo>
                  <a:pt x="222660" y="188518"/>
                </a:lnTo>
                <a:lnTo>
                  <a:pt x="248032" y="174013"/>
                </a:lnTo>
                <a:lnTo>
                  <a:pt x="251669" y="180379"/>
                </a:lnTo>
                <a:lnTo>
                  <a:pt x="226297" y="194884"/>
                </a:lnTo>
                <a:close/>
              </a:path>
              <a:path w="3575050" h="2108200">
                <a:moveTo>
                  <a:pt x="277040" y="165882"/>
                </a:moveTo>
                <a:lnTo>
                  <a:pt x="273403" y="159518"/>
                </a:lnTo>
                <a:lnTo>
                  <a:pt x="298782" y="145013"/>
                </a:lnTo>
                <a:lnTo>
                  <a:pt x="302419" y="151377"/>
                </a:lnTo>
                <a:lnTo>
                  <a:pt x="277040" y="165882"/>
                </a:lnTo>
                <a:close/>
              </a:path>
              <a:path w="3575050" h="2108200">
                <a:moveTo>
                  <a:pt x="327791" y="136874"/>
                </a:moveTo>
                <a:lnTo>
                  <a:pt x="324153" y="130507"/>
                </a:lnTo>
                <a:lnTo>
                  <a:pt x="349525" y="116012"/>
                </a:lnTo>
                <a:lnTo>
                  <a:pt x="353162" y="122376"/>
                </a:lnTo>
                <a:lnTo>
                  <a:pt x="327791" y="136874"/>
                </a:lnTo>
                <a:close/>
              </a:path>
              <a:path w="3575050" h="2108200">
                <a:moveTo>
                  <a:pt x="378533" y="107872"/>
                </a:moveTo>
                <a:lnTo>
                  <a:pt x="374896" y="101508"/>
                </a:lnTo>
                <a:lnTo>
                  <a:pt x="400268" y="87004"/>
                </a:lnTo>
                <a:lnTo>
                  <a:pt x="403905" y="93376"/>
                </a:lnTo>
                <a:lnTo>
                  <a:pt x="378533" y="107872"/>
                </a:lnTo>
                <a:close/>
              </a:path>
              <a:path w="3575050" h="2108200">
                <a:moveTo>
                  <a:pt x="429277" y="78871"/>
                </a:moveTo>
                <a:lnTo>
                  <a:pt x="425639" y="72506"/>
                </a:lnTo>
                <a:lnTo>
                  <a:pt x="451018" y="58002"/>
                </a:lnTo>
                <a:lnTo>
                  <a:pt x="454655" y="64366"/>
                </a:lnTo>
                <a:lnTo>
                  <a:pt x="429277" y="78871"/>
                </a:lnTo>
                <a:close/>
              </a:path>
              <a:path w="3575050" h="2108200">
                <a:moveTo>
                  <a:pt x="480027" y="49870"/>
                </a:moveTo>
                <a:lnTo>
                  <a:pt x="476382" y="43504"/>
                </a:lnTo>
                <a:lnTo>
                  <a:pt x="501754" y="29001"/>
                </a:lnTo>
                <a:lnTo>
                  <a:pt x="505398" y="35366"/>
                </a:lnTo>
                <a:lnTo>
                  <a:pt x="480027" y="49870"/>
                </a:lnTo>
                <a:close/>
              </a:path>
              <a:path w="3575050" h="2108200">
                <a:moveTo>
                  <a:pt x="530762" y="20869"/>
                </a:moveTo>
                <a:lnTo>
                  <a:pt x="527125" y="14503"/>
                </a:lnTo>
                <a:lnTo>
                  <a:pt x="552497" y="0"/>
                </a:lnTo>
                <a:lnTo>
                  <a:pt x="556141" y="6365"/>
                </a:lnTo>
                <a:lnTo>
                  <a:pt x="530762" y="20869"/>
                </a:lnTo>
                <a:close/>
              </a:path>
            </a:pathLst>
          </a:custGeom>
          <a:solidFill>
            <a:srgbClr val="FFFFFF"/>
          </a:solidFill>
        </p:spPr>
        <p:txBody>
          <a:bodyPr wrap="square" lIns="0" tIns="0" rIns="0" bIns="0" rtlCol="0"/>
          <a:lstStyle/>
          <a:p>
            <a:endParaRPr/>
          </a:p>
        </p:txBody>
      </p:sp>
      <p:sp>
        <p:nvSpPr>
          <p:cNvPr id="17" name="object 17"/>
          <p:cNvSpPr/>
          <p:nvPr/>
        </p:nvSpPr>
        <p:spPr>
          <a:xfrm>
            <a:off x="2850182" y="8636030"/>
            <a:ext cx="16510" cy="13970"/>
          </a:xfrm>
          <a:custGeom>
            <a:avLst/>
            <a:gdLst/>
            <a:ahLst/>
            <a:cxnLst/>
            <a:rect l="l" t="t" r="r" b="b"/>
            <a:pathLst>
              <a:path w="16510" h="13970">
                <a:moveTo>
                  <a:pt x="0" y="7277"/>
                </a:moveTo>
                <a:lnTo>
                  <a:pt x="12733" y="0"/>
                </a:lnTo>
                <a:lnTo>
                  <a:pt x="16371" y="6365"/>
                </a:lnTo>
                <a:lnTo>
                  <a:pt x="3637" y="13642"/>
                </a:lnTo>
                <a:lnTo>
                  <a:pt x="0" y="7277"/>
                </a:lnTo>
                <a:close/>
              </a:path>
            </a:pathLst>
          </a:custGeom>
          <a:solidFill>
            <a:srgbClr val="FFFFFF"/>
          </a:solidFill>
        </p:spPr>
        <p:txBody>
          <a:bodyPr wrap="square" lIns="0" tIns="0" rIns="0" bIns="0" rtlCol="0"/>
          <a:lstStyle/>
          <a:p>
            <a:endParaRPr/>
          </a:p>
        </p:txBody>
      </p:sp>
      <p:sp>
        <p:nvSpPr>
          <p:cNvPr id="18" name="object 18"/>
          <p:cNvSpPr/>
          <p:nvPr/>
        </p:nvSpPr>
        <p:spPr>
          <a:xfrm>
            <a:off x="2871939" y="9641155"/>
            <a:ext cx="16510" cy="15240"/>
          </a:xfrm>
          <a:custGeom>
            <a:avLst/>
            <a:gdLst/>
            <a:ahLst/>
            <a:cxnLst/>
            <a:rect l="l" t="t" r="r" b="b"/>
            <a:pathLst>
              <a:path w="16510" h="15240">
                <a:moveTo>
                  <a:pt x="11476" y="14628"/>
                </a:moveTo>
                <a:lnTo>
                  <a:pt x="7956" y="11717"/>
                </a:lnTo>
                <a:lnTo>
                  <a:pt x="4084" y="8836"/>
                </a:lnTo>
                <a:lnTo>
                  <a:pt x="0" y="6070"/>
                </a:lnTo>
                <a:lnTo>
                  <a:pt x="4106" y="0"/>
                </a:lnTo>
                <a:lnTo>
                  <a:pt x="8388" y="2895"/>
                </a:lnTo>
                <a:lnTo>
                  <a:pt x="12444" y="5916"/>
                </a:lnTo>
                <a:lnTo>
                  <a:pt x="16146" y="8981"/>
                </a:lnTo>
                <a:lnTo>
                  <a:pt x="11476" y="14628"/>
                </a:lnTo>
                <a:close/>
              </a:path>
            </a:pathLst>
          </a:custGeom>
          <a:solidFill>
            <a:srgbClr val="FFFFFF"/>
          </a:solidFill>
        </p:spPr>
        <p:txBody>
          <a:bodyPr wrap="square" lIns="0" tIns="0" rIns="0" bIns="0" rtlCol="0"/>
          <a:lstStyle/>
          <a:p>
            <a:endParaRPr/>
          </a:p>
        </p:txBody>
      </p:sp>
      <p:sp>
        <p:nvSpPr>
          <p:cNvPr id="19" name="object 19"/>
          <p:cNvSpPr/>
          <p:nvPr/>
        </p:nvSpPr>
        <p:spPr>
          <a:xfrm>
            <a:off x="2527802" y="9673106"/>
            <a:ext cx="394970" cy="160655"/>
          </a:xfrm>
          <a:custGeom>
            <a:avLst/>
            <a:gdLst/>
            <a:ahLst/>
            <a:cxnLst/>
            <a:rect l="l" t="t" r="r" b="b"/>
            <a:pathLst>
              <a:path w="394969" h="160654">
                <a:moveTo>
                  <a:pt x="183518" y="160382"/>
                </a:moveTo>
                <a:lnTo>
                  <a:pt x="175748" y="159970"/>
                </a:lnTo>
                <a:lnTo>
                  <a:pt x="168012" y="159383"/>
                </a:lnTo>
                <a:lnTo>
                  <a:pt x="160337" y="158622"/>
                </a:lnTo>
                <a:lnTo>
                  <a:pt x="152749" y="157690"/>
                </a:lnTo>
                <a:lnTo>
                  <a:pt x="153732" y="150423"/>
                </a:lnTo>
                <a:lnTo>
                  <a:pt x="161149" y="151336"/>
                </a:lnTo>
                <a:lnTo>
                  <a:pt x="168654" y="152081"/>
                </a:lnTo>
                <a:lnTo>
                  <a:pt x="176220" y="152656"/>
                </a:lnTo>
                <a:lnTo>
                  <a:pt x="183818" y="153056"/>
                </a:lnTo>
                <a:lnTo>
                  <a:pt x="183518" y="160382"/>
                </a:lnTo>
                <a:close/>
              </a:path>
              <a:path w="394969" h="160654">
                <a:moveTo>
                  <a:pt x="214389" y="160272"/>
                </a:moveTo>
                <a:lnTo>
                  <a:pt x="214037" y="152946"/>
                </a:lnTo>
                <a:lnTo>
                  <a:pt x="221610" y="152490"/>
                </a:lnTo>
                <a:lnTo>
                  <a:pt x="229164" y="151861"/>
                </a:lnTo>
                <a:lnTo>
                  <a:pt x="236672" y="151062"/>
                </a:lnTo>
                <a:lnTo>
                  <a:pt x="244109" y="150095"/>
                </a:lnTo>
                <a:lnTo>
                  <a:pt x="245143" y="157353"/>
                </a:lnTo>
                <a:lnTo>
                  <a:pt x="237544" y="158341"/>
                </a:lnTo>
                <a:lnTo>
                  <a:pt x="229867" y="159159"/>
                </a:lnTo>
                <a:lnTo>
                  <a:pt x="222140" y="159803"/>
                </a:lnTo>
                <a:lnTo>
                  <a:pt x="214389" y="160272"/>
                </a:lnTo>
                <a:close/>
              </a:path>
              <a:path w="394969" h="160654">
                <a:moveTo>
                  <a:pt x="122340" y="152073"/>
                </a:moveTo>
                <a:lnTo>
                  <a:pt x="114686" y="150139"/>
                </a:lnTo>
                <a:lnTo>
                  <a:pt x="107172" y="148016"/>
                </a:lnTo>
                <a:lnTo>
                  <a:pt x="99823" y="145712"/>
                </a:lnTo>
                <a:lnTo>
                  <a:pt x="92664" y="143237"/>
                </a:lnTo>
                <a:lnTo>
                  <a:pt x="95172" y="136345"/>
                </a:lnTo>
                <a:lnTo>
                  <a:pt x="102132" y="138752"/>
                </a:lnTo>
                <a:lnTo>
                  <a:pt x="109280" y="140992"/>
                </a:lnTo>
                <a:lnTo>
                  <a:pt x="116591" y="143057"/>
                </a:lnTo>
                <a:lnTo>
                  <a:pt x="124041" y="144939"/>
                </a:lnTo>
                <a:lnTo>
                  <a:pt x="122340" y="152073"/>
                </a:lnTo>
                <a:close/>
              </a:path>
              <a:path w="394969" h="160654">
                <a:moveTo>
                  <a:pt x="275500" y="151487"/>
                </a:moveTo>
                <a:lnTo>
                  <a:pt x="273741" y="144367"/>
                </a:lnTo>
                <a:lnTo>
                  <a:pt x="281174" y="142420"/>
                </a:lnTo>
                <a:lnTo>
                  <a:pt x="288465" y="140290"/>
                </a:lnTo>
                <a:lnTo>
                  <a:pt x="295585" y="137984"/>
                </a:lnTo>
                <a:lnTo>
                  <a:pt x="302507" y="135509"/>
                </a:lnTo>
                <a:lnTo>
                  <a:pt x="305081" y="142380"/>
                </a:lnTo>
                <a:lnTo>
                  <a:pt x="297956" y="144924"/>
                </a:lnTo>
                <a:lnTo>
                  <a:pt x="290634" y="147294"/>
                </a:lnTo>
                <a:lnTo>
                  <a:pt x="283141" y="149484"/>
                </a:lnTo>
                <a:lnTo>
                  <a:pt x="275500" y="151487"/>
                </a:lnTo>
                <a:close/>
              </a:path>
              <a:path w="394969" h="160654">
                <a:moveTo>
                  <a:pt x="64272" y="130720"/>
                </a:moveTo>
                <a:lnTo>
                  <a:pt x="38042" y="113877"/>
                </a:lnTo>
                <a:lnTo>
                  <a:pt x="42566" y="108114"/>
                </a:lnTo>
                <a:lnTo>
                  <a:pt x="48250" y="112572"/>
                </a:lnTo>
                <a:lnTo>
                  <a:pt x="54614" y="116847"/>
                </a:lnTo>
                <a:lnTo>
                  <a:pt x="63524" y="121987"/>
                </a:lnTo>
                <a:lnTo>
                  <a:pt x="65591" y="123131"/>
                </a:lnTo>
                <a:lnTo>
                  <a:pt x="67689" y="124246"/>
                </a:lnTo>
                <a:lnTo>
                  <a:pt x="64272" y="130720"/>
                </a:lnTo>
                <a:close/>
              </a:path>
              <a:path w="394969" h="160654">
                <a:moveTo>
                  <a:pt x="333364" y="129547"/>
                </a:moveTo>
                <a:lnTo>
                  <a:pt x="329837" y="123117"/>
                </a:lnTo>
                <a:lnTo>
                  <a:pt x="332579" y="121598"/>
                </a:lnTo>
                <a:lnTo>
                  <a:pt x="341554" y="116414"/>
                </a:lnTo>
                <a:lnTo>
                  <a:pt x="348550" y="111648"/>
                </a:lnTo>
                <a:lnTo>
                  <a:pt x="354717" y="106632"/>
                </a:lnTo>
                <a:lnTo>
                  <a:pt x="359344" y="112323"/>
                </a:lnTo>
                <a:lnTo>
                  <a:pt x="336194" y="127979"/>
                </a:lnTo>
                <a:lnTo>
                  <a:pt x="333364" y="129547"/>
                </a:lnTo>
                <a:close/>
              </a:path>
              <a:path w="394969" h="160654">
                <a:moveTo>
                  <a:pt x="15846" y="91651"/>
                </a:moveTo>
                <a:lnTo>
                  <a:pt x="11116" y="84815"/>
                </a:lnTo>
                <a:lnTo>
                  <a:pt x="7132" y="77808"/>
                </a:lnTo>
                <a:lnTo>
                  <a:pt x="3908" y="70651"/>
                </a:lnTo>
                <a:lnTo>
                  <a:pt x="1459" y="63369"/>
                </a:lnTo>
                <a:lnTo>
                  <a:pt x="8520" y="61389"/>
                </a:lnTo>
                <a:lnTo>
                  <a:pt x="10751" y="68015"/>
                </a:lnTo>
                <a:lnTo>
                  <a:pt x="13697" y="74546"/>
                </a:lnTo>
                <a:lnTo>
                  <a:pt x="17347" y="80959"/>
                </a:lnTo>
                <a:lnTo>
                  <a:pt x="21690" y="87231"/>
                </a:lnTo>
                <a:lnTo>
                  <a:pt x="15846" y="91651"/>
                </a:lnTo>
                <a:close/>
              </a:path>
              <a:path w="394969" h="160654">
                <a:moveTo>
                  <a:pt x="381086" y="89620"/>
                </a:moveTo>
                <a:lnTo>
                  <a:pt x="375124" y="85345"/>
                </a:lnTo>
                <a:lnTo>
                  <a:pt x="379292" y="78978"/>
                </a:lnTo>
                <a:lnTo>
                  <a:pt x="382749" y="72475"/>
                </a:lnTo>
                <a:lnTo>
                  <a:pt x="385484" y="65861"/>
                </a:lnTo>
                <a:lnTo>
                  <a:pt x="387487" y="59160"/>
                </a:lnTo>
                <a:lnTo>
                  <a:pt x="394622" y="60897"/>
                </a:lnTo>
                <a:lnTo>
                  <a:pt x="392410" y="68273"/>
                </a:lnTo>
                <a:lnTo>
                  <a:pt x="389410" y="75534"/>
                </a:lnTo>
                <a:lnTo>
                  <a:pt x="385632" y="82657"/>
                </a:lnTo>
                <a:lnTo>
                  <a:pt x="381086" y="89620"/>
                </a:lnTo>
                <a:close/>
              </a:path>
              <a:path w="394969" h="160654">
                <a:moveTo>
                  <a:pt x="7208" y="32812"/>
                </a:moveTo>
                <a:lnTo>
                  <a:pt x="0" y="31464"/>
                </a:lnTo>
                <a:lnTo>
                  <a:pt x="1823" y="23941"/>
                </a:lnTo>
                <a:lnTo>
                  <a:pt x="4471" y="16522"/>
                </a:lnTo>
                <a:lnTo>
                  <a:pt x="7929" y="9233"/>
                </a:lnTo>
                <a:lnTo>
                  <a:pt x="12187" y="2097"/>
                </a:lnTo>
                <a:lnTo>
                  <a:pt x="18302" y="6136"/>
                </a:lnTo>
                <a:lnTo>
                  <a:pt x="14420" y="12641"/>
                </a:lnTo>
                <a:lnTo>
                  <a:pt x="11270" y="19271"/>
                </a:lnTo>
                <a:lnTo>
                  <a:pt x="8863" y="26002"/>
                </a:lnTo>
                <a:lnTo>
                  <a:pt x="7208" y="32812"/>
                </a:lnTo>
                <a:close/>
              </a:path>
              <a:path w="394969" h="160654">
                <a:moveTo>
                  <a:pt x="387758" y="30555"/>
                </a:moveTo>
                <a:lnTo>
                  <a:pt x="385871" y="23822"/>
                </a:lnTo>
                <a:lnTo>
                  <a:pt x="383241" y="17168"/>
                </a:lnTo>
                <a:lnTo>
                  <a:pt x="379880" y="10617"/>
                </a:lnTo>
                <a:lnTo>
                  <a:pt x="375799" y="4193"/>
                </a:lnTo>
                <a:lnTo>
                  <a:pt x="381811" y="0"/>
                </a:lnTo>
                <a:lnTo>
                  <a:pt x="386271" y="7027"/>
                </a:lnTo>
                <a:lnTo>
                  <a:pt x="389950" y="14213"/>
                </a:lnTo>
                <a:lnTo>
                  <a:pt x="392836" y="21531"/>
                </a:lnTo>
                <a:lnTo>
                  <a:pt x="394915" y="28955"/>
                </a:lnTo>
                <a:lnTo>
                  <a:pt x="387758" y="30555"/>
                </a:lnTo>
                <a:close/>
              </a:path>
            </a:pathLst>
          </a:custGeom>
          <a:solidFill>
            <a:srgbClr val="FFFFFF"/>
          </a:solidFill>
        </p:spPr>
        <p:txBody>
          <a:bodyPr wrap="square" lIns="0" tIns="0" rIns="0" bIns="0" rtlCol="0"/>
          <a:lstStyle/>
          <a:p>
            <a:endParaRPr/>
          </a:p>
        </p:txBody>
      </p:sp>
      <p:sp>
        <p:nvSpPr>
          <p:cNvPr id="20" name="object 20"/>
          <p:cNvSpPr/>
          <p:nvPr/>
        </p:nvSpPr>
        <p:spPr>
          <a:xfrm>
            <a:off x="2561225" y="9642402"/>
            <a:ext cx="16510" cy="15240"/>
          </a:xfrm>
          <a:custGeom>
            <a:avLst/>
            <a:gdLst/>
            <a:ahLst/>
            <a:cxnLst/>
            <a:rect l="l" t="t" r="r" b="b"/>
            <a:pathLst>
              <a:path w="16510" h="15240">
                <a:moveTo>
                  <a:pt x="4766" y="14746"/>
                </a:moveTo>
                <a:lnTo>
                  <a:pt x="0" y="9165"/>
                </a:lnTo>
                <a:lnTo>
                  <a:pt x="3695" y="6013"/>
                </a:lnTo>
                <a:lnTo>
                  <a:pt x="7706" y="2934"/>
                </a:lnTo>
                <a:lnTo>
                  <a:pt x="11923" y="0"/>
                </a:lnTo>
                <a:lnTo>
                  <a:pt x="16102" y="6027"/>
                </a:lnTo>
                <a:lnTo>
                  <a:pt x="12084" y="8815"/>
                </a:lnTo>
                <a:lnTo>
                  <a:pt x="8271" y="11747"/>
                </a:lnTo>
                <a:lnTo>
                  <a:pt x="4766" y="14746"/>
                </a:lnTo>
                <a:close/>
              </a:path>
            </a:pathLst>
          </a:custGeom>
          <a:solidFill>
            <a:srgbClr val="FFFFFF"/>
          </a:solidFill>
        </p:spPr>
        <p:txBody>
          <a:bodyPr wrap="square" lIns="0" tIns="0" rIns="0" bIns="0" rtlCol="0"/>
          <a:lstStyle/>
          <a:p>
            <a:endParaRPr/>
          </a:p>
        </p:txBody>
      </p:sp>
      <p:sp>
        <p:nvSpPr>
          <p:cNvPr id="21" name="object 21"/>
          <p:cNvSpPr/>
          <p:nvPr/>
        </p:nvSpPr>
        <p:spPr>
          <a:xfrm>
            <a:off x="2596447" y="9626280"/>
            <a:ext cx="258445" cy="146050"/>
          </a:xfrm>
          <a:custGeom>
            <a:avLst/>
            <a:gdLst/>
            <a:ahLst/>
            <a:cxnLst/>
            <a:rect l="l" t="t" r="r" b="b"/>
            <a:pathLst>
              <a:path w="258444" h="146050">
                <a:moveTo>
                  <a:pt x="129087" y="145798"/>
                </a:moveTo>
                <a:lnTo>
                  <a:pt x="80895" y="140397"/>
                </a:lnTo>
                <a:lnTo>
                  <a:pt x="38578" y="124195"/>
                </a:lnTo>
                <a:lnTo>
                  <a:pt x="3337" y="87079"/>
                </a:lnTo>
                <a:lnTo>
                  <a:pt x="0" y="16"/>
                </a:lnTo>
                <a:lnTo>
                  <a:pt x="7333" y="0"/>
                </a:lnTo>
                <a:lnTo>
                  <a:pt x="7457" y="72433"/>
                </a:lnTo>
                <a:lnTo>
                  <a:pt x="10332" y="84905"/>
                </a:lnTo>
                <a:lnTo>
                  <a:pt x="42262" y="117846"/>
                </a:lnTo>
                <a:lnTo>
                  <a:pt x="82855" y="133392"/>
                </a:lnTo>
                <a:lnTo>
                  <a:pt x="129080" y="138575"/>
                </a:lnTo>
                <a:lnTo>
                  <a:pt x="183276" y="138575"/>
                </a:lnTo>
                <a:lnTo>
                  <a:pt x="177268" y="140397"/>
                </a:lnTo>
                <a:lnTo>
                  <a:pt x="153543" y="144448"/>
                </a:lnTo>
                <a:lnTo>
                  <a:pt x="129087" y="145798"/>
                </a:lnTo>
                <a:close/>
              </a:path>
              <a:path w="258444" h="146050">
                <a:moveTo>
                  <a:pt x="183276" y="138575"/>
                </a:moveTo>
                <a:lnTo>
                  <a:pt x="129080" y="138575"/>
                </a:lnTo>
                <a:lnTo>
                  <a:pt x="175319" y="133391"/>
                </a:lnTo>
                <a:lnTo>
                  <a:pt x="215931" y="117839"/>
                </a:lnTo>
                <a:lnTo>
                  <a:pt x="247830" y="84816"/>
                </a:lnTo>
                <a:lnTo>
                  <a:pt x="250804" y="60"/>
                </a:lnTo>
                <a:lnTo>
                  <a:pt x="258136" y="67"/>
                </a:lnTo>
                <a:lnTo>
                  <a:pt x="258034" y="72448"/>
                </a:lnTo>
                <a:lnTo>
                  <a:pt x="235368" y="113158"/>
                </a:lnTo>
                <a:lnTo>
                  <a:pt x="199528" y="133646"/>
                </a:lnTo>
                <a:lnTo>
                  <a:pt x="183276" y="138575"/>
                </a:lnTo>
                <a:close/>
              </a:path>
            </a:pathLst>
          </a:custGeom>
          <a:solidFill>
            <a:srgbClr val="FFFFFF"/>
          </a:solidFill>
        </p:spPr>
        <p:txBody>
          <a:bodyPr wrap="square" lIns="0" tIns="0" rIns="0" bIns="0" rtlCol="0"/>
          <a:lstStyle/>
          <a:p>
            <a:endParaRPr/>
          </a:p>
        </p:txBody>
      </p:sp>
      <p:sp>
        <p:nvSpPr>
          <p:cNvPr id="22" name="object 22"/>
          <p:cNvSpPr/>
          <p:nvPr/>
        </p:nvSpPr>
        <p:spPr>
          <a:xfrm>
            <a:off x="2596447" y="9548886"/>
            <a:ext cx="258445" cy="152400"/>
          </a:xfrm>
          <a:custGeom>
            <a:avLst/>
            <a:gdLst/>
            <a:ahLst/>
            <a:cxnLst/>
            <a:rect l="l" t="t" r="r" b="b"/>
            <a:pathLst>
              <a:path w="258444" h="152400">
                <a:moveTo>
                  <a:pt x="129065" y="151953"/>
                </a:moveTo>
                <a:lnTo>
                  <a:pt x="80877" y="146553"/>
                </a:lnTo>
                <a:lnTo>
                  <a:pt x="38563" y="130351"/>
                </a:lnTo>
                <a:lnTo>
                  <a:pt x="2528" y="91191"/>
                </a:lnTo>
                <a:lnTo>
                  <a:pt x="0" y="75978"/>
                </a:lnTo>
                <a:lnTo>
                  <a:pt x="2528" y="60766"/>
                </a:lnTo>
                <a:lnTo>
                  <a:pt x="38563" y="21613"/>
                </a:lnTo>
                <a:lnTo>
                  <a:pt x="80877" y="5403"/>
                </a:lnTo>
                <a:lnTo>
                  <a:pt x="129059" y="0"/>
                </a:lnTo>
                <a:lnTo>
                  <a:pt x="177244" y="5403"/>
                </a:lnTo>
                <a:lnTo>
                  <a:pt x="182004" y="7226"/>
                </a:lnTo>
                <a:lnTo>
                  <a:pt x="129065" y="7226"/>
                </a:lnTo>
                <a:lnTo>
                  <a:pt x="105598" y="8523"/>
                </a:lnTo>
                <a:lnTo>
                  <a:pt x="61476" y="18891"/>
                </a:lnTo>
                <a:lnTo>
                  <a:pt x="27278" y="38420"/>
                </a:lnTo>
                <a:lnTo>
                  <a:pt x="7334" y="75985"/>
                </a:lnTo>
                <a:lnTo>
                  <a:pt x="9624" y="89242"/>
                </a:lnTo>
                <a:lnTo>
                  <a:pt x="42229" y="124000"/>
                </a:lnTo>
                <a:lnTo>
                  <a:pt x="82833" y="139549"/>
                </a:lnTo>
                <a:lnTo>
                  <a:pt x="129066" y="144731"/>
                </a:lnTo>
                <a:lnTo>
                  <a:pt x="183263" y="144731"/>
                </a:lnTo>
                <a:lnTo>
                  <a:pt x="177256" y="146553"/>
                </a:lnTo>
                <a:lnTo>
                  <a:pt x="153529" y="150603"/>
                </a:lnTo>
                <a:lnTo>
                  <a:pt x="129065" y="151953"/>
                </a:lnTo>
                <a:close/>
              </a:path>
              <a:path w="258444" h="152400">
                <a:moveTo>
                  <a:pt x="183263" y="144731"/>
                </a:moveTo>
                <a:lnTo>
                  <a:pt x="129066" y="144731"/>
                </a:lnTo>
                <a:lnTo>
                  <a:pt x="175300" y="139547"/>
                </a:lnTo>
                <a:lnTo>
                  <a:pt x="215907" y="124000"/>
                </a:lnTo>
                <a:lnTo>
                  <a:pt x="230850" y="113542"/>
                </a:lnTo>
                <a:lnTo>
                  <a:pt x="241790" y="101856"/>
                </a:lnTo>
                <a:lnTo>
                  <a:pt x="248510" y="89236"/>
                </a:lnTo>
                <a:lnTo>
                  <a:pt x="250795" y="75978"/>
                </a:lnTo>
                <a:lnTo>
                  <a:pt x="248505" y="62719"/>
                </a:lnTo>
                <a:lnTo>
                  <a:pt x="215900" y="27962"/>
                </a:lnTo>
                <a:lnTo>
                  <a:pt x="175295" y="12411"/>
                </a:lnTo>
                <a:lnTo>
                  <a:pt x="129065" y="7226"/>
                </a:lnTo>
                <a:lnTo>
                  <a:pt x="182004" y="7226"/>
                </a:lnTo>
                <a:lnTo>
                  <a:pt x="219566" y="21613"/>
                </a:lnTo>
                <a:lnTo>
                  <a:pt x="255600" y="60772"/>
                </a:lnTo>
                <a:lnTo>
                  <a:pt x="258129" y="75985"/>
                </a:lnTo>
                <a:lnTo>
                  <a:pt x="255600" y="91194"/>
                </a:lnTo>
                <a:lnTo>
                  <a:pt x="248173" y="105547"/>
                </a:lnTo>
                <a:lnTo>
                  <a:pt x="236085" y="118710"/>
                </a:lnTo>
                <a:lnTo>
                  <a:pt x="219573" y="130351"/>
                </a:lnTo>
                <a:lnTo>
                  <a:pt x="199515" y="139802"/>
                </a:lnTo>
                <a:lnTo>
                  <a:pt x="183263" y="144731"/>
                </a:lnTo>
                <a:close/>
              </a:path>
            </a:pathLst>
          </a:custGeom>
          <a:solidFill>
            <a:srgbClr val="FFFFFF"/>
          </a:solidFill>
        </p:spPr>
        <p:txBody>
          <a:bodyPr wrap="square" lIns="0" tIns="0" rIns="0" bIns="0" rtlCol="0"/>
          <a:lstStyle/>
          <a:p>
            <a:endParaRPr/>
          </a:p>
        </p:txBody>
      </p:sp>
      <p:sp>
        <p:nvSpPr>
          <p:cNvPr id="23" name="object 23"/>
          <p:cNvSpPr/>
          <p:nvPr/>
        </p:nvSpPr>
        <p:spPr>
          <a:xfrm>
            <a:off x="2686778" y="9602541"/>
            <a:ext cx="77470" cy="45085"/>
          </a:xfrm>
          <a:custGeom>
            <a:avLst/>
            <a:gdLst/>
            <a:ahLst/>
            <a:cxnLst/>
            <a:rect l="l" t="t" r="r" b="b"/>
            <a:pathLst>
              <a:path w="77469" h="45084">
                <a:moveTo>
                  <a:pt x="64844" y="32474"/>
                </a:moveTo>
                <a:lnTo>
                  <a:pt x="21221" y="7287"/>
                </a:lnTo>
                <a:lnTo>
                  <a:pt x="33848" y="0"/>
                </a:lnTo>
                <a:lnTo>
                  <a:pt x="77471" y="25178"/>
                </a:lnTo>
                <a:lnTo>
                  <a:pt x="64844" y="32474"/>
                </a:lnTo>
                <a:close/>
              </a:path>
              <a:path w="77469" h="45084">
                <a:moveTo>
                  <a:pt x="43615" y="44728"/>
                </a:moveTo>
                <a:lnTo>
                  <a:pt x="0" y="19540"/>
                </a:lnTo>
                <a:lnTo>
                  <a:pt x="12626" y="12251"/>
                </a:lnTo>
                <a:lnTo>
                  <a:pt x="56250" y="37432"/>
                </a:lnTo>
                <a:lnTo>
                  <a:pt x="43615" y="44728"/>
                </a:lnTo>
                <a:close/>
              </a:path>
            </a:pathLst>
          </a:custGeom>
          <a:solidFill>
            <a:srgbClr val="FFFFFF"/>
          </a:solidFill>
        </p:spPr>
        <p:txBody>
          <a:bodyPr wrap="square" lIns="0" tIns="0" rIns="0" bIns="0" rtlCol="0"/>
          <a:lstStyle/>
          <a:p>
            <a:endParaRPr/>
          </a:p>
        </p:txBody>
      </p:sp>
      <p:sp>
        <p:nvSpPr>
          <p:cNvPr id="24" name="object 24"/>
          <p:cNvSpPr/>
          <p:nvPr/>
        </p:nvSpPr>
        <p:spPr>
          <a:xfrm>
            <a:off x="4501456" y="9667932"/>
            <a:ext cx="15875" cy="15875"/>
          </a:xfrm>
          <a:custGeom>
            <a:avLst/>
            <a:gdLst/>
            <a:ahLst/>
            <a:cxnLst/>
            <a:rect l="l" t="t" r="r" b="b"/>
            <a:pathLst>
              <a:path w="15875" h="15875">
                <a:moveTo>
                  <a:pt x="10523" y="15295"/>
                </a:moveTo>
                <a:lnTo>
                  <a:pt x="7296" y="11981"/>
                </a:lnTo>
                <a:lnTo>
                  <a:pt x="3761" y="8748"/>
                </a:lnTo>
                <a:lnTo>
                  <a:pt x="0" y="5684"/>
                </a:lnTo>
                <a:lnTo>
                  <a:pt x="4641" y="0"/>
                </a:lnTo>
                <a:lnTo>
                  <a:pt x="8608" y="3240"/>
                </a:lnTo>
                <a:lnTo>
                  <a:pt x="12363" y="6666"/>
                </a:lnTo>
                <a:lnTo>
                  <a:pt x="15779" y="10186"/>
                </a:lnTo>
                <a:lnTo>
                  <a:pt x="10523" y="15295"/>
                </a:lnTo>
                <a:close/>
              </a:path>
            </a:pathLst>
          </a:custGeom>
          <a:solidFill>
            <a:srgbClr val="FFFFFF"/>
          </a:solidFill>
        </p:spPr>
        <p:txBody>
          <a:bodyPr wrap="square" lIns="0" tIns="0" rIns="0" bIns="0" rtlCol="0"/>
          <a:lstStyle/>
          <a:p>
            <a:endParaRPr/>
          </a:p>
        </p:txBody>
      </p:sp>
      <p:sp>
        <p:nvSpPr>
          <p:cNvPr id="25" name="object 25"/>
          <p:cNvSpPr/>
          <p:nvPr/>
        </p:nvSpPr>
        <p:spPr>
          <a:xfrm>
            <a:off x="4145301" y="9702495"/>
            <a:ext cx="398145" cy="149860"/>
          </a:xfrm>
          <a:custGeom>
            <a:avLst/>
            <a:gdLst/>
            <a:ahLst/>
            <a:cxnLst/>
            <a:rect l="l" t="t" r="r" b="b"/>
            <a:pathLst>
              <a:path w="398145" h="149859">
                <a:moveTo>
                  <a:pt x="187220" y="149443"/>
                </a:moveTo>
                <a:lnTo>
                  <a:pt x="179850" y="149109"/>
                </a:lnTo>
                <a:lnTo>
                  <a:pt x="172492" y="148619"/>
                </a:lnTo>
                <a:lnTo>
                  <a:pt x="165174" y="147972"/>
                </a:lnTo>
                <a:lnTo>
                  <a:pt x="157919" y="147169"/>
                </a:lnTo>
                <a:lnTo>
                  <a:pt x="158806" y="139895"/>
                </a:lnTo>
                <a:lnTo>
                  <a:pt x="165902" y="140679"/>
                </a:lnTo>
                <a:lnTo>
                  <a:pt x="173060" y="141312"/>
                </a:lnTo>
                <a:lnTo>
                  <a:pt x="180255" y="141792"/>
                </a:lnTo>
                <a:lnTo>
                  <a:pt x="187462" y="142118"/>
                </a:lnTo>
                <a:lnTo>
                  <a:pt x="187220" y="149443"/>
                </a:lnTo>
                <a:close/>
              </a:path>
              <a:path w="398145" h="149859">
                <a:moveTo>
                  <a:pt x="216596" y="149185"/>
                </a:moveTo>
                <a:lnTo>
                  <a:pt x="216222" y="141860"/>
                </a:lnTo>
                <a:lnTo>
                  <a:pt x="223419" y="141412"/>
                </a:lnTo>
                <a:lnTo>
                  <a:pt x="230605" y="140806"/>
                </a:lnTo>
                <a:lnTo>
                  <a:pt x="237753" y="140044"/>
                </a:lnTo>
                <a:lnTo>
                  <a:pt x="244834" y="139126"/>
                </a:lnTo>
                <a:lnTo>
                  <a:pt x="245846" y="146384"/>
                </a:lnTo>
                <a:lnTo>
                  <a:pt x="238606" y="147324"/>
                </a:lnTo>
                <a:lnTo>
                  <a:pt x="231301" y="148105"/>
                </a:lnTo>
                <a:lnTo>
                  <a:pt x="223956" y="148726"/>
                </a:lnTo>
                <a:lnTo>
                  <a:pt x="216596" y="149185"/>
                </a:lnTo>
                <a:close/>
              </a:path>
              <a:path w="398145" h="149859">
                <a:moveTo>
                  <a:pt x="128925" y="142262"/>
                </a:moveTo>
                <a:lnTo>
                  <a:pt x="121614" y="140575"/>
                </a:lnTo>
                <a:lnTo>
                  <a:pt x="114426" y="138715"/>
                </a:lnTo>
                <a:lnTo>
                  <a:pt x="107383" y="136692"/>
                </a:lnTo>
                <a:lnTo>
                  <a:pt x="100510" y="134512"/>
                </a:lnTo>
                <a:lnTo>
                  <a:pt x="102835" y="127553"/>
                </a:lnTo>
                <a:lnTo>
                  <a:pt x="109517" y="129674"/>
                </a:lnTo>
                <a:lnTo>
                  <a:pt x="116369" y="131644"/>
                </a:lnTo>
                <a:lnTo>
                  <a:pt x="123367" y="133456"/>
                </a:lnTo>
                <a:lnTo>
                  <a:pt x="130487" y="135107"/>
                </a:lnTo>
                <a:lnTo>
                  <a:pt x="128925" y="142262"/>
                </a:lnTo>
                <a:close/>
              </a:path>
              <a:path w="398145" h="149859">
                <a:moveTo>
                  <a:pt x="274752" y="140921"/>
                </a:moveTo>
                <a:lnTo>
                  <a:pt x="273044" y="133793"/>
                </a:lnTo>
                <a:lnTo>
                  <a:pt x="280111" y="132000"/>
                </a:lnTo>
                <a:lnTo>
                  <a:pt x="287061" y="130040"/>
                </a:lnTo>
                <a:lnTo>
                  <a:pt x="293870" y="127921"/>
                </a:lnTo>
                <a:lnTo>
                  <a:pt x="300512" y="125648"/>
                </a:lnTo>
                <a:lnTo>
                  <a:pt x="302984" y="132547"/>
                </a:lnTo>
                <a:lnTo>
                  <a:pt x="296157" y="134885"/>
                </a:lnTo>
                <a:lnTo>
                  <a:pt x="289159" y="137065"/>
                </a:lnTo>
                <a:lnTo>
                  <a:pt x="282015" y="139079"/>
                </a:lnTo>
                <a:lnTo>
                  <a:pt x="274752" y="140921"/>
                </a:lnTo>
                <a:close/>
              </a:path>
              <a:path w="398145" h="149859">
                <a:moveTo>
                  <a:pt x="73122" y="123542"/>
                </a:moveTo>
                <a:lnTo>
                  <a:pt x="47428" y="108840"/>
                </a:lnTo>
                <a:lnTo>
                  <a:pt x="51564" y="102792"/>
                </a:lnTo>
                <a:lnTo>
                  <a:pt x="55084" y="105203"/>
                </a:lnTo>
                <a:lnTo>
                  <a:pt x="58816" y="107550"/>
                </a:lnTo>
                <a:lnTo>
                  <a:pt x="67014" y="112280"/>
                </a:lnTo>
                <a:lnTo>
                  <a:pt x="71597" y="114684"/>
                </a:lnTo>
                <a:lnTo>
                  <a:pt x="76282" y="116921"/>
                </a:lnTo>
                <a:lnTo>
                  <a:pt x="73122" y="123542"/>
                </a:lnTo>
                <a:close/>
              </a:path>
              <a:path w="398145" h="149859">
                <a:moveTo>
                  <a:pt x="330108" y="120866"/>
                </a:moveTo>
                <a:lnTo>
                  <a:pt x="326756" y="114339"/>
                </a:lnTo>
                <a:lnTo>
                  <a:pt x="329602" y="112881"/>
                </a:lnTo>
                <a:lnTo>
                  <a:pt x="332388" y="111364"/>
                </a:lnTo>
                <a:lnTo>
                  <a:pt x="340784" y="106516"/>
                </a:lnTo>
                <a:lnTo>
                  <a:pt x="346108" y="103033"/>
                </a:lnTo>
                <a:lnTo>
                  <a:pt x="350962" y="99440"/>
                </a:lnTo>
                <a:lnTo>
                  <a:pt x="355333" y="105321"/>
                </a:lnTo>
                <a:lnTo>
                  <a:pt x="350258" y="109098"/>
                </a:lnTo>
                <a:lnTo>
                  <a:pt x="344685" y="112727"/>
                </a:lnTo>
                <a:lnTo>
                  <a:pt x="335952" y="117772"/>
                </a:lnTo>
                <a:lnTo>
                  <a:pt x="333055" y="119348"/>
                </a:lnTo>
                <a:lnTo>
                  <a:pt x="330108" y="120866"/>
                </a:lnTo>
                <a:close/>
              </a:path>
              <a:path w="398145" h="149859">
                <a:moveTo>
                  <a:pt x="24660" y="89621"/>
                </a:moveTo>
                <a:lnTo>
                  <a:pt x="19458" y="83701"/>
                </a:lnTo>
                <a:lnTo>
                  <a:pt x="14843" y="77603"/>
                </a:lnTo>
                <a:lnTo>
                  <a:pt x="10830" y="71351"/>
                </a:lnTo>
                <a:lnTo>
                  <a:pt x="7435" y="64969"/>
                </a:lnTo>
                <a:lnTo>
                  <a:pt x="14049" y="61800"/>
                </a:lnTo>
                <a:lnTo>
                  <a:pt x="17181" y="67682"/>
                </a:lnTo>
                <a:lnTo>
                  <a:pt x="20894" y="73455"/>
                </a:lnTo>
                <a:lnTo>
                  <a:pt x="25174" y="79098"/>
                </a:lnTo>
                <a:lnTo>
                  <a:pt x="30006" y="84592"/>
                </a:lnTo>
                <a:lnTo>
                  <a:pt x="24660" y="89621"/>
                </a:lnTo>
                <a:close/>
              </a:path>
              <a:path w="398145" h="149859">
                <a:moveTo>
                  <a:pt x="377228" y="85047"/>
                </a:moveTo>
                <a:lnTo>
                  <a:pt x="371633" y="80308"/>
                </a:lnTo>
                <a:lnTo>
                  <a:pt x="376126" y="74576"/>
                </a:lnTo>
                <a:lnTo>
                  <a:pt x="380026" y="68702"/>
                </a:lnTo>
                <a:lnTo>
                  <a:pt x="383323" y="62707"/>
                </a:lnTo>
                <a:lnTo>
                  <a:pt x="386005" y="56617"/>
                </a:lnTo>
                <a:lnTo>
                  <a:pt x="392847" y="59263"/>
                </a:lnTo>
                <a:lnTo>
                  <a:pt x="389921" y="65914"/>
                </a:lnTo>
                <a:lnTo>
                  <a:pt x="386333" y="72443"/>
                </a:lnTo>
                <a:lnTo>
                  <a:pt x="382097" y="78828"/>
                </a:lnTo>
                <a:lnTo>
                  <a:pt x="377228" y="85047"/>
                </a:lnTo>
                <a:close/>
              </a:path>
              <a:path w="398145" h="149859">
                <a:moveTo>
                  <a:pt x="36" y="35513"/>
                </a:moveTo>
                <a:lnTo>
                  <a:pt x="5602" y="5646"/>
                </a:lnTo>
                <a:lnTo>
                  <a:pt x="12377" y="8440"/>
                </a:lnTo>
                <a:lnTo>
                  <a:pt x="9033" y="16565"/>
                </a:lnTo>
                <a:lnTo>
                  <a:pt x="7332" y="24909"/>
                </a:lnTo>
                <a:lnTo>
                  <a:pt x="7369" y="35292"/>
                </a:lnTo>
                <a:lnTo>
                  <a:pt x="36" y="35513"/>
                </a:lnTo>
                <a:close/>
              </a:path>
              <a:path w="398145" h="149859">
                <a:moveTo>
                  <a:pt x="390368" y="29683"/>
                </a:moveTo>
                <a:lnTo>
                  <a:pt x="389620" y="23003"/>
                </a:lnTo>
                <a:lnTo>
                  <a:pt x="388150" y="16365"/>
                </a:lnTo>
                <a:lnTo>
                  <a:pt x="385965" y="9789"/>
                </a:lnTo>
                <a:lnTo>
                  <a:pt x="383072" y="3300"/>
                </a:lnTo>
                <a:lnTo>
                  <a:pt x="389621" y="0"/>
                </a:lnTo>
                <a:lnTo>
                  <a:pt x="392818" y="7178"/>
                </a:lnTo>
                <a:lnTo>
                  <a:pt x="395232" y="14463"/>
                </a:lnTo>
                <a:lnTo>
                  <a:pt x="396858" y="21832"/>
                </a:lnTo>
                <a:lnTo>
                  <a:pt x="397687" y="29258"/>
                </a:lnTo>
                <a:lnTo>
                  <a:pt x="390368" y="29683"/>
                </a:lnTo>
                <a:close/>
              </a:path>
            </a:pathLst>
          </a:custGeom>
          <a:solidFill>
            <a:srgbClr val="FFFFFF"/>
          </a:solidFill>
        </p:spPr>
        <p:txBody>
          <a:bodyPr wrap="square" lIns="0" tIns="0" rIns="0" bIns="0" rtlCol="0"/>
          <a:lstStyle/>
          <a:p>
            <a:endParaRPr/>
          </a:p>
        </p:txBody>
      </p:sp>
      <p:sp>
        <p:nvSpPr>
          <p:cNvPr id="26" name="object 26"/>
          <p:cNvSpPr/>
          <p:nvPr/>
        </p:nvSpPr>
        <p:spPr>
          <a:xfrm>
            <a:off x="4167139" y="9671773"/>
            <a:ext cx="15875" cy="15875"/>
          </a:xfrm>
          <a:custGeom>
            <a:avLst/>
            <a:gdLst/>
            <a:ahLst/>
            <a:cxnLst/>
            <a:rect l="l" t="t" r="r" b="b"/>
            <a:pathLst>
              <a:path w="15875" h="15875">
                <a:moveTo>
                  <a:pt x="5514" y="15537"/>
                </a:moveTo>
                <a:lnTo>
                  <a:pt x="0" y="10713"/>
                </a:lnTo>
                <a:lnTo>
                  <a:pt x="3182" y="7067"/>
                </a:lnTo>
                <a:lnTo>
                  <a:pt x="6767" y="3461"/>
                </a:lnTo>
                <a:lnTo>
                  <a:pt x="10654" y="0"/>
                </a:lnTo>
                <a:lnTo>
                  <a:pt x="15538" y="5469"/>
                </a:lnTo>
                <a:lnTo>
                  <a:pt x="11879" y="8733"/>
                </a:lnTo>
                <a:lnTo>
                  <a:pt x="8506" y="12120"/>
                </a:lnTo>
                <a:lnTo>
                  <a:pt x="5514" y="15537"/>
                </a:lnTo>
                <a:close/>
              </a:path>
            </a:pathLst>
          </a:custGeom>
          <a:solidFill>
            <a:srgbClr val="FFFFFF"/>
          </a:solidFill>
        </p:spPr>
        <p:txBody>
          <a:bodyPr wrap="square" lIns="0" tIns="0" rIns="0" bIns="0" rtlCol="0"/>
          <a:lstStyle/>
          <a:p>
            <a:endParaRPr/>
          </a:p>
        </p:txBody>
      </p:sp>
      <p:sp>
        <p:nvSpPr>
          <p:cNvPr id="27" name="object 27"/>
          <p:cNvSpPr/>
          <p:nvPr/>
        </p:nvSpPr>
        <p:spPr>
          <a:xfrm>
            <a:off x="4215139" y="9646877"/>
            <a:ext cx="258445" cy="146050"/>
          </a:xfrm>
          <a:custGeom>
            <a:avLst/>
            <a:gdLst/>
            <a:ahLst/>
            <a:cxnLst/>
            <a:rect l="l" t="t" r="r" b="b"/>
            <a:pathLst>
              <a:path w="258445" h="146050">
                <a:moveTo>
                  <a:pt x="129071" y="145798"/>
                </a:moveTo>
                <a:lnTo>
                  <a:pt x="80887" y="140397"/>
                </a:lnTo>
                <a:lnTo>
                  <a:pt x="38570" y="124189"/>
                </a:lnTo>
                <a:lnTo>
                  <a:pt x="3334" y="87078"/>
                </a:lnTo>
                <a:lnTo>
                  <a:pt x="0" y="16"/>
                </a:lnTo>
                <a:lnTo>
                  <a:pt x="7332" y="0"/>
                </a:lnTo>
                <a:lnTo>
                  <a:pt x="7453" y="72441"/>
                </a:lnTo>
                <a:lnTo>
                  <a:pt x="10329" y="84906"/>
                </a:lnTo>
                <a:lnTo>
                  <a:pt x="42237" y="117839"/>
                </a:lnTo>
                <a:lnTo>
                  <a:pt x="82845" y="133389"/>
                </a:lnTo>
                <a:lnTo>
                  <a:pt x="129081" y="138572"/>
                </a:lnTo>
                <a:lnTo>
                  <a:pt x="183278" y="138572"/>
                </a:lnTo>
                <a:lnTo>
                  <a:pt x="177263" y="140397"/>
                </a:lnTo>
                <a:lnTo>
                  <a:pt x="153535" y="144448"/>
                </a:lnTo>
                <a:lnTo>
                  <a:pt x="129071" y="145798"/>
                </a:lnTo>
                <a:close/>
              </a:path>
              <a:path w="258445" h="146050">
                <a:moveTo>
                  <a:pt x="183278" y="138572"/>
                </a:moveTo>
                <a:lnTo>
                  <a:pt x="129081" y="138572"/>
                </a:lnTo>
                <a:lnTo>
                  <a:pt x="175314" y="133389"/>
                </a:lnTo>
                <a:lnTo>
                  <a:pt x="215914" y="117839"/>
                </a:lnTo>
                <a:lnTo>
                  <a:pt x="247822" y="84813"/>
                </a:lnTo>
                <a:lnTo>
                  <a:pt x="250796" y="59"/>
                </a:lnTo>
                <a:lnTo>
                  <a:pt x="258129" y="68"/>
                </a:lnTo>
                <a:lnTo>
                  <a:pt x="258027" y="72441"/>
                </a:lnTo>
                <a:lnTo>
                  <a:pt x="235352" y="113159"/>
                </a:lnTo>
                <a:lnTo>
                  <a:pt x="199522" y="133644"/>
                </a:lnTo>
                <a:lnTo>
                  <a:pt x="183278" y="138572"/>
                </a:lnTo>
                <a:close/>
              </a:path>
            </a:pathLst>
          </a:custGeom>
          <a:solidFill>
            <a:srgbClr val="FFFFFF"/>
          </a:solidFill>
        </p:spPr>
        <p:txBody>
          <a:bodyPr wrap="square" lIns="0" tIns="0" rIns="0" bIns="0" rtlCol="0"/>
          <a:lstStyle/>
          <a:p>
            <a:endParaRPr/>
          </a:p>
        </p:txBody>
      </p:sp>
      <p:sp>
        <p:nvSpPr>
          <p:cNvPr id="28" name="object 28"/>
          <p:cNvSpPr/>
          <p:nvPr/>
        </p:nvSpPr>
        <p:spPr>
          <a:xfrm>
            <a:off x="4215139" y="9569470"/>
            <a:ext cx="258445" cy="152400"/>
          </a:xfrm>
          <a:custGeom>
            <a:avLst/>
            <a:gdLst/>
            <a:ahLst/>
            <a:cxnLst/>
            <a:rect l="l" t="t" r="r" b="b"/>
            <a:pathLst>
              <a:path w="258445" h="152400">
                <a:moveTo>
                  <a:pt x="129064" y="151955"/>
                </a:moveTo>
                <a:lnTo>
                  <a:pt x="80866" y="146551"/>
                </a:lnTo>
                <a:lnTo>
                  <a:pt x="38555" y="130346"/>
                </a:lnTo>
                <a:lnTo>
                  <a:pt x="2527" y="91186"/>
                </a:lnTo>
                <a:lnTo>
                  <a:pt x="0" y="75973"/>
                </a:lnTo>
                <a:lnTo>
                  <a:pt x="2527" y="60765"/>
                </a:lnTo>
                <a:lnTo>
                  <a:pt x="38555" y="21608"/>
                </a:lnTo>
                <a:lnTo>
                  <a:pt x="80869" y="5402"/>
                </a:lnTo>
                <a:lnTo>
                  <a:pt x="129051" y="0"/>
                </a:lnTo>
                <a:lnTo>
                  <a:pt x="177236" y="5402"/>
                </a:lnTo>
                <a:lnTo>
                  <a:pt x="181988" y="7221"/>
                </a:lnTo>
                <a:lnTo>
                  <a:pt x="129057" y="7221"/>
                </a:lnTo>
                <a:lnTo>
                  <a:pt x="105590" y="8518"/>
                </a:lnTo>
                <a:lnTo>
                  <a:pt x="61468" y="18890"/>
                </a:lnTo>
                <a:lnTo>
                  <a:pt x="27273" y="38422"/>
                </a:lnTo>
                <a:lnTo>
                  <a:pt x="7333" y="75980"/>
                </a:lnTo>
                <a:lnTo>
                  <a:pt x="9621" y="89238"/>
                </a:lnTo>
                <a:lnTo>
                  <a:pt x="42222" y="123996"/>
                </a:lnTo>
                <a:lnTo>
                  <a:pt x="82827" y="139545"/>
                </a:lnTo>
                <a:lnTo>
                  <a:pt x="129063" y="144728"/>
                </a:lnTo>
                <a:lnTo>
                  <a:pt x="183257" y="144728"/>
                </a:lnTo>
                <a:lnTo>
                  <a:pt x="177232" y="146554"/>
                </a:lnTo>
                <a:lnTo>
                  <a:pt x="153503" y="150605"/>
                </a:lnTo>
                <a:lnTo>
                  <a:pt x="129064" y="151955"/>
                </a:lnTo>
                <a:close/>
              </a:path>
              <a:path w="258445" h="152400">
                <a:moveTo>
                  <a:pt x="183257" y="144728"/>
                </a:moveTo>
                <a:lnTo>
                  <a:pt x="129063" y="144728"/>
                </a:lnTo>
                <a:lnTo>
                  <a:pt x="175298" y="139545"/>
                </a:lnTo>
                <a:lnTo>
                  <a:pt x="215900" y="123996"/>
                </a:lnTo>
                <a:lnTo>
                  <a:pt x="230845" y="113539"/>
                </a:lnTo>
                <a:lnTo>
                  <a:pt x="241783" y="101854"/>
                </a:lnTo>
                <a:lnTo>
                  <a:pt x="248502" y="89235"/>
                </a:lnTo>
                <a:lnTo>
                  <a:pt x="250788" y="75973"/>
                </a:lnTo>
                <a:lnTo>
                  <a:pt x="248499" y="62719"/>
                </a:lnTo>
                <a:lnTo>
                  <a:pt x="215893" y="27965"/>
                </a:lnTo>
                <a:lnTo>
                  <a:pt x="175288" y="12407"/>
                </a:lnTo>
                <a:lnTo>
                  <a:pt x="129057" y="7221"/>
                </a:lnTo>
                <a:lnTo>
                  <a:pt x="181988" y="7221"/>
                </a:lnTo>
                <a:lnTo>
                  <a:pt x="219558" y="21608"/>
                </a:lnTo>
                <a:lnTo>
                  <a:pt x="255593" y="60770"/>
                </a:lnTo>
                <a:lnTo>
                  <a:pt x="258122" y="75980"/>
                </a:lnTo>
                <a:lnTo>
                  <a:pt x="255593" y="91189"/>
                </a:lnTo>
                <a:lnTo>
                  <a:pt x="248166" y="105542"/>
                </a:lnTo>
                <a:lnTo>
                  <a:pt x="236077" y="118705"/>
                </a:lnTo>
                <a:lnTo>
                  <a:pt x="219566" y="130346"/>
                </a:lnTo>
                <a:lnTo>
                  <a:pt x="199498" y="139801"/>
                </a:lnTo>
                <a:lnTo>
                  <a:pt x="183257" y="144728"/>
                </a:lnTo>
                <a:close/>
              </a:path>
            </a:pathLst>
          </a:custGeom>
          <a:solidFill>
            <a:srgbClr val="FFFFFF"/>
          </a:solidFill>
        </p:spPr>
        <p:txBody>
          <a:bodyPr wrap="square" lIns="0" tIns="0" rIns="0" bIns="0" rtlCol="0"/>
          <a:lstStyle/>
          <a:p>
            <a:endParaRPr/>
          </a:p>
        </p:txBody>
      </p:sp>
      <p:sp>
        <p:nvSpPr>
          <p:cNvPr id="29" name="object 29"/>
          <p:cNvSpPr/>
          <p:nvPr/>
        </p:nvSpPr>
        <p:spPr>
          <a:xfrm>
            <a:off x="4309143" y="9625232"/>
            <a:ext cx="70485" cy="40640"/>
          </a:xfrm>
          <a:custGeom>
            <a:avLst/>
            <a:gdLst/>
            <a:ahLst/>
            <a:cxnLst/>
            <a:rect l="l" t="t" r="r" b="b"/>
            <a:pathLst>
              <a:path w="70485" h="40640">
                <a:moveTo>
                  <a:pt x="64533" y="26841"/>
                </a:moveTo>
                <a:lnTo>
                  <a:pt x="46550" y="26841"/>
                </a:lnTo>
                <a:lnTo>
                  <a:pt x="38151" y="8760"/>
                </a:lnTo>
                <a:lnTo>
                  <a:pt x="53322" y="0"/>
                </a:lnTo>
                <a:lnTo>
                  <a:pt x="64533" y="26841"/>
                </a:lnTo>
                <a:close/>
              </a:path>
              <a:path w="70485" h="40640">
                <a:moveTo>
                  <a:pt x="70248" y="40524"/>
                </a:moveTo>
                <a:lnTo>
                  <a:pt x="0" y="30788"/>
                </a:lnTo>
                <a:lnTo>
                  <a:pt x="15301" y="21952"/>
                </a:lnTo>
                <a:lnTo>
                  <a:pt x="46550" y="26841"/>
                </a:lnTo>
                <a:lnTo>
                  <a:pt x="64533" y="26841"/>
                </a:lnTo>
                <a:lnTo>
                  <a:pt x="70248" y="40524"/>
                </a:lnTo>
                <a:close/>
              </a:path>
            </a:pathLst>
          </a:custGeom>
          <a:solidFill>
            <a:srgbClr val="FFFFFF"/>
          </a:solidFill>
        </p:spPr>
        <p:txBody>
          <a:bodyPr wrap="square" lIns="0" tIns="0" rIns="0" bIns="0" rtlCol="0"/>
          <a:lstStyle/>
          <a:p>
            <a:endParaRPr/>
          </a:p>
        </p:txBody>
      </p:sp>
      <p:sp>
        <p:nvSpPr>
          <p:cNvPr id="30" name="object 30"/>
          <p:cNvSpPr/>
          <p:nvPr/>
        </p:nvSpPr>
        <p:spPr>
          <a:xfrm>
            <a:off x="6918435" y="10624729"/>
            <a:ext cx="16510" cy="13970"/>
          </a:xfrm>
          <a:custGeom>
            <a:avLst/>
            <a:gdLst/>
            <a:ahLst/>
            <a:cxnLst/>
            <a:rect l="l" t="t" r="r" b="b"/>
            <a:pathLst>
              <a:path w="16509" h="13970">
                <a:moveTo>
                  <a:pt x="0" y="6337"/>
                </a:moveTo>
                <a:lnTo>
                  <a:pt x="3695" y="0"/>
                </a:lnTo>
                <a:lnTo>
                  <a:pt x="16362" y="7386"/>
                </a:lnTo>
                <a:lnTo>
                  <a:pt x="12667" y="13723"/>
                </a:lnTo>
                <a:lnTo>
                  <a:pt x="0" y="6337"/>
                </a:lnTo>
                <a:close/>
              </a:path>
            </a:pathLst>
          </a:custGeom>
          <a:solidFill>
            <a:srgbClr val="FFFFFF"/>
          </a:solidFill>
        </p:spPr>
        <p:txBody>
          <a:bodyPr wrap="square" lIns="0" tIns="0" rIns="0" bIns="0" rtlCol="0"/>
          <a:lstStyle/>
          <a:p>
            <a:endParaRPr/>
          </a:p>
        </p:txBody>
      </p:sp>
      <p:sp>
        <p:nvSpPr>
          <p:cNvPr id="31" name="object 31"/>
          <p:cNvSpPr/>
          <p:nvPr/>
        </p:nvSpPr>
        <p:spPr>
          <a:xfrm>
            <a:off x="6669656" y="10479690"/>
            <a:ext cx="227965" cy="137160"/>
          </a:xfrm>
          <a:custGeom>
            <a:avLst/>
            <a:gdLst/>
            <a:ahLst/>
            <a:cxnLst/>
            <a:rect l="l" t="t" r="r" b="b"/>
            <a:pathLst>
              <a:path w="227965" h="137159">
                <a:moveTo>
                  <a:pt x="223900" y="136871"/>
                </a:moveTo>
                <a:lnTo>
                  <a:pt x="199019" y="122368"/>
                </a:lnTo>
                <a:lnTo>
                  <a:pt x="202723" y="116033"/>
                </a:lnTo>
                <a:lnTo>
                  <a:pt x="227595" y="130537"/>
                </a:lnTo>
                <a:lnTo>
                  <a:pt x="223900" y="136871"/>
                </a:lnTo>
                <a:close/>
              </a:path>
              <a:path w="227965" h="137159">
                <a:moveTo>
                  <a:pt x="174147" y="107864"/>
                </a:moveTo>
                <a:lnTo>
                  <a:pt x="149266" y="93360"/>
                </a:lnTo>
                <a:lnTo>
                  <a:pt x="152962" y="87024"/>
                </a:lnTo>
                <a:lnTo>
                  <a:pt x="177843" y="101528"/>
                </a:lnTo>
                <a:lnTo>
                  <a:pt x="174147" y="107864"/>
                </a:lnTo>
                <a:close/>
              </a:path>
              <a:path w="227965" h="137159">
                <a:moveTo>
                  <a:pt x="124394" y="78856"/>
                </a:moveTo>
                <a:lnTo>
                  <a:pt x="99513" y="64352"/>
                </a:lnTo>
                <a:lnTo>
                  <a:pt x="103210" y="58015"/>
                </a:lnTo>
                <a:lnTo>
                  <a:pt x="128090" y="72520"/>
                </a:lnTo>
                <a:lnTo>
                  <a:pt x="124394" y="78856"/>
                </a:lnTo>
                <a:close/>
              </a:path>
              <a:path w="227965" h="137159">
                <a:moveTo>
                  <a:pt x="74633" y="49847"/>
                </a:moveTo>
                <a:lnTo>
                  <a:pt x="49752" y="35343"/>
                </a:lnTo>
                <a:lnTo>
                  <a:pt x="53449" y="29007"/>
                </a:lnTo>
                <a:lnTo>
                  <a:pt x="78329" y="43511"/>
                </a:lnTo>
                <a:lnTo>
                  <a:pt x="74633" y="49847"/>
                </a:lnTo>
                <a:close/>
              </a:path>
              <a:path w="227965" h="137159">
                <a:moveTo>
                  <a:pt x="24873" y="20839"/>
                </a:moveTo>
                <a:lnTo>
                  <a:pt x="0" y="6335"/>
                </a:lnTo>
                <a:lnTo>
                  <a:pt x="3697" y="0"/>
                </a:lnTo>
                <a:lnTo>
                  <a:pt x="28568" y="14503"/>
                </a:lnTo>
                <a:lnTo>
                  <a:pt x="24873" y="20839"/>
                </a:lnTo>
                <a:close/>
              </a:path>
            </a:pathLst>
          </a:custGeom>
          <a:solidFill>
            <a:srgbClr val="FFFFFF"/>
          </a:solidFill>
        </p:spPr>
        <p:txBody>
          <a:bodyPr wrap="square" lIns="0" tIns="0" rIns="0" bIns="0" rtlCol="0"/>
          <a:lstStyle/>
          <a:p>
            <a:endParaRPr/>
          </a:p>
        </p:txBody>
      </p:sp>
      <p:sp>
        <p:nvSpPr>
          <p:cNvPr id="32" name="object 32"/>
          <p:cNvSpPr/>
          <p:nvPr/>
        </p:nvSpPr>
        <p:spPr>
          <a:xfrm>
            <a:off x="6632112" y="10457798"/>
            <a:ext cx="16510" cy="13970"/>
          </a:xfrm>
          <a:custGeom>
            <a:avLst/>
            <a:gdLst/>
            <a:ahLst/>
            <a:cxnLst/>
            <a:rect l="l" t="t" r="r" b="b"/>
            <a:pathLst>
              <a:path w="16509" h="13970">
                <a:moveTo>
                  <a:pt x="0" y="6337"/>
                </a:moveTo>
                <a:lnTo>
                  <a:pt x="3695" y="0"/>
                </a:lnTo>
                <a:lnTo>
                  <a:pt x="16363" y="7386"/>
                </a:lnTo>
                <a:lnTo>
                  <a:pt x="12668" y="13723"/>
                </a:lnTo>
                <a:lnTo>
                  <a:pt x="0" y="6337"/>
                </a:lnTo>
                <a:close/>
              </a:path>
            </a:pathLst>
          </a:custGeom>
          <a:solidFill>
            <a:srgbClr val="FFFFFF"/>
          </a:solidFill>
        </p:spPr>
        <p:txBody>
          <a:bodyPr wrap="square" lIns="0" tIns="0" rIns="0" bIns="0" rtlCol="0"/>
          <a:lstStyle/>
          <a:p>
            <a:endParaRPr/>
          </a:p>
        </p:txBody>
      </p:sp>
      <p:sp>
        <p:nvSpPr>
          <p:cNvPr id="33" name="object 33"/>
          <p:cNvSpPr/>
          <p:nvPr/>
        </p:nvSpPr>
        <p:spPr>
          <a:xfrm>
            <a:off x="6912036" y="10621730"/>
            <a:ext cx="125730" cy="75565"/>
          </a:xfrm>
          <a:custGeom>
            <a:avLst/>
            <a:gdLst/>
            <a:ahLst/>
            <a:cxnLst/>
            <a:rect l="l" t="t" r="r" b="b"/>
            <a:pathLst>
              <a:path w="125729" h="75565">
                <a:moveTo>
                  <a:pt x="62564" y="75204"/>
                </a:moveTo>
                <a:lnTo>
                  <a:pt x="19080" y="64821"/>
                </a:lnTo>
                <a:lnTo>
                  <a:pt x="0" y="37602"/>
                </a:lnTo>
                <a:lnTo>
                  <a:pt x="1250" y="29943"/>
                </a:lnTo>
                <a:lnTo>
                  <a:pt x="39411" y="2595"/>
                </a:lnTo>
                <a:lnTo>
                  <a:pt x="62560" y="0"/>
                </a:lnTo>
                <a:lnTo>
                  <a:pt x="85708" y="2595"/>
                </a:lnTo>
                <a:lnTo>
                  <a:pt x="97790" y="7222"/>
                </a:lnTo>
                <a:lnTo>
                  <a:pt x="62564" y="7222"/>
                </a:lnTo>
                <a:lnTo>
                  <a:pt x="51801" y="7817"/>
                </a:lnTo>
                <a:lnTo>
                  <a:pt x="16147" y="21331"/>
                </a:lnTo>
                <a:lnTo>
                  <a:pt x="7335" y="37609"/>
                </a:lnTo>
                <a:lnTo>
                  <a:pt x="8346" y="43317"/>
                </a:lnTo>
                <a:lnTo>
                  <a:pt x="41363" y="65603"/>
                </a:lnTo>
                <a:lnTo>
                  <a:pt x="62561" y="67980"/>
                </a:lnTo>
                <a:lnTo>
                  <a:pt x="99344" y="67980"/>
                </a:lnTo>
                <a:lnTo>
                  <a:pt x="96408" y="69364"/>
                </a:lnTo>
                <a:lnTo>
                  <a:pt x="85713" y="72609"/>
                </a:lnTo>
                <a:lnTo>
                  <a:pt x="74314" y="74555"/>
                </a:lnTo>
                <a:lnTo>
                  <a:pt x="62564" y="75204"/>
                </a:lnTo>
                <a:close/>
              </a:path>
              <a:path w="125729" h="75565">
                <a:moveTo>
                  <a:pt x="99344" y="67980"/>
                </a:moveTo>
                <a:lnTo>
                  <a:pt x="62561" y="67980"/>
                </a:lnTo>
                <a:lnTo>
                  <a:pt x="83760" y="65603"/>
                </a:lnTo>
                <a:lnTo>
                  <a:pt x="102381" y="58472"/>
                </a:lnTo>
                <a:lnTo>
                  <a:pt x="108981" y="53877"/>
                </a:lnTo>
                <a:lnTo>
                  <a:pt x="113814" y="48782"/>
                </a:lnTo>
                <a:lnTo>
                  <a:pt x="116783" y="43314"/>
                </a:lnTo>
                <a:lnTo>
                  <a:pt x="117793" y="37602"/>
                </a:lnTo>
                <a:lnTo>
                  <a:pt x="116781" y="31894"/>
                </a:lnTo>
                <a:lnTo>
                  <a:pt x="83760" y="9602"/>
                </a:lnTo>
                <a:lnTo>
                  <a:pt x="62564" y="7222"/>
                </a:lnTo>
                <a:lnTo>
                  <a:pt x="97790" y="7222"/>
                </a:lnTo>
                <a:lnTo>
                  <a:pt x="125127" y="37609"/>
                </a:lnTo>
                <a:lnTo>
                  <a:pt x="123875" y="45268"/>
                </a:lnTo>
                <a:lnTo>
                  <a:pt x="120199" y="52469"/>
                </a:lnTo>
                <a:lnTo>
                  <a:pt x="114216" y="59043"/>
                </a:lnTo>
                <a:lnTo>
                  <a:pt x="106046" y="64821"/>
                </a:lnTo>
                <a:lnTo>
                  <a:pt x="99344" y="67980"/>
                </a:lnTo>
                <a:close/>
              </a:path>
            </a:pathLst>
          </a:custGeom>
          <a:solidFill>
            <a:srgbClr val="FFFFFF"/>
          </a:solidFill>
        </p:spPr>
        <p:txBody>
          <a:bodyPr wrap="square" lIns="0" tIns="0" rIns="0" bIns="0" rtlCol="0"/>
          <a:lstStyle/>
          <a:p>
            <a:endParaRPr/>
          </a:p>
        </p:txBody>
      </p:sp>
      <p:sp>
        <p:nvSpPr>
          <p:cNvPr id="34" name="object 34"/>
          <p:cNvSpPr/>
          <p:nvPr/>
        </p:nvSpPr>
        <p:spPr>
          <a:xfrm>
            <a:off x="5587101" y="10149163"/>
            <a:ext cx="1416050" cy="516255"/>
          </a:xfrm>
          <a:custGeom>
            <a:avLst/>
            <a:gdLst/>
            <a:ahLst/>
            <a:cxnLst/>
            <a:rect l="l" t="t" r="r" b="b"/>
            <a:pathLst>
              <a:path w="1416050" h="516254">
                <a:moveTo>
                  <a:pt x="670964" y="508331"/>
                </a:moveTo>
                <a:lnTo>
                  <a:pt x="641819" y="508331"/>
                </a:lnTo>
                <a:lnTo>
                  <a:pt x="657498" y="505920"/>
                </a:lnTo>
                <a:lnTo>
                  <a:pt x="672226" y="499445"/>
                </a:lnTo>
                <a:lnTo>
                  <a:pt x="1393033" y="88842"/>
                </a:lnTo>
                <a:lnTo>
                  <a:pt x="1408608" y="60239"/>
                </a:lnTo>
                <a:lnTo>
                  <a:pt x="1407296" y="51696"/>
                </a:lnTo>
                <a:lnTo>
                  <a:pt x="1403897" y="43986"/>
                </a:lnTo>
                <a:lnTo>
                  <a:pt x="1398605" y="37428"/>
                </a:lnTo>
                <a:lnTo>
                  <a:pt x="1391618" y="32338"/>
                </a:lnTo>
                <a:lnTo>
                  <a:pt x="1344066" y="6436"/>
                </a:lnTo>
                <a:lnTo>
                  <a:pt x="1347570" y="0"/>
                </a:lnTo>
                <a:lnTo>
                  <a:pt x="1395138" y="25907"/>
                </a:lnTo>
                <a:lnTo>
                  <a:pt x="1415942" y="60069"/>
                </a:lnTo>
                <a:lnTo>
                  <a:pt x="1414822" y="70592"/>
                </a:lnTo>
                <a:lnTo>
                  <a:pt x="1411103" y="80214"/>
                </a:lnTo>
                <a:lnTo>
                  <a:pt x="1405006" y="88536"/>
                </a:lnTo>
                <a:lnTo>
                  <a:pt x="1396751" y="95157"/>
                </a:lnTo>
                <a:lnTo>
                  <a:pt x="675944" y="505758"/>
                </a:lnTo>
                <a:lnTo>
                  <a:pt x="670964" y="508331"/>
                </a:lnTo>
                <a:close/>
              </a:path>
              <a:path w="1416050" h="516254">
                <a:moveTo>
                  <a:pt x="640402" y="515678"/>
                </a:moveTo>
                <a:lnTo>
                  <a:pt x="20728" y="172218"/>
                </a:lnTo>
                <a:lnTo>
                  <a:pt x="0" y="138084"/>
                </a:lnTo>
                <a:lnTo>
                  <a:pt x="1118" y="127561"/>
                </a:lnTo>
                <a:lnTo>
                  <a:pt x="4836" y="117939"/>
                </a:lnTo>
                <a:lnTo>
                  <a:pt x="10933" y="109617"/>
                </a:lnTo>
                <a:lnTo>
                  <a:pt x="19188" y="102997"/>
                </a:lnTo>
                <a:lnTo>
                  <a:pt x="86437" y="62240"/>
                </a:lnTo>
                <a:lnTo>
                  <a:pt x="90236" y="68510"/>
                </a:lnTo>
                <a:lnTo>
                  <a:pt x="22994" y="109265"/>
                </a:lnTo>
                <a:lnTo>
                  <a:pt x="16258" y="114667"/>
                </a:lnTo>
                <a:lnTo>
                  <a:pt x="11283" y="121461"/>
                </a:lnTo>
                <a:lnTo>
                  <a:pt x="8247" y="129320"/>
                </a:lnTo>
                <a:lnTo>
                  <a:pt x="7331" y="137915"/>
                </a:lnTo>
                <a:lnTo>
                  <a:pt x="8642" y="146458"/>
                </a:lnTo>
                <a:lnTo>
                  <a:pt x="611071" y="500896"/>
                </a:lnTo>
                <a:lnTo>
                  <a:pt x="641819" y="508331"/>
                </a:lnTo>
                <a:lnTo>
                  <a:pt x="670964" y="508331"/>
                </a:lnTo>
                <a:lnTo>
                  <a:pt x="667557" y="510092"/>
                </a:lnTo>
                <a:lnTo>
                  <a:pt x="658747" y="513193"/>
                </a:lnTo>
                <a:lnTo>
                  <a:pt x="649649" y="515056"/>
                </a:lnTo>
                <a:lnTo>
                  <a:pt x="640402" y="515678"/>
                </a:lnTo>
                <a:close/>
              </a:path>
            </a:pathLst>
          </a:custGeom>
          <a:solidFill>
            <a:srgbClr val="FFFFFF"/>
          </a:solidFill>
        </p:spPr>
        <p:txBody>
          <a:bodyPr wrap="square" lIns="0" tIns="0" rIns="0" bIns="0" rtlCol="0"/>
          <a:lstStyle/>
          <a:p>
            <a:endParaRPr/>
          </a:p>
        </p:txBody>
      </p:sp>
      <p:sp>
        <p:nvSpPr>
          <p:cNvPr id="35" name="object 35"/>
          <p:cNvSpPr/>
          <p:nvPr/>
        </p:nvSpPr>
        <p:spPr>
          <a:xfrm>
            <a:off x="4497356" y="8391659"/>
            <a:ext cx="273050" cy="223520"/>
          </a:xfrm>
          <a:custGeom>
            <a:avLst/>
            <a:gdLst/>
            <a:ahLst/>
            <a:cxnLst/>
            <a:rect l="l" t="t" r="r" b="b"/>
            <a:pathLst>
              <a:path w="273050" h="223520">
                <a:moveTo>
                  <a:pt x="93501" y="223091"/>
                </a:moveTo>
                <a:lnTo>
                  <a:pt x="85141" y="223091"/>
                </a:lnTo>
                <a:lnTo>
                  <a:pt x="77104" y="220914"/>
                </a:lnTo>
                <a:lnTo>
                  <a:pt x="2765" y="171982"/>
                </a:lnTo>
                <a:lnTo>
                  <a:pt x="0" y="148539"/>
                </a:lnTo>
                <a:lnTo>
                  <a:pt x="2001" y="143127"/>
                </a:lnTo>
                <a:lnTo>
                  <a:pt x="6526" y="139821"/>
                </a:lnTo>
                <a:lnTo>
                  <a:pt x="7450" y="139256"/>
                </a:lnTo>
                <a:lnTo>
                  <a:pt x="8631" y="138633"/>
                </a:lnTo>
                <a:lnTo>
                  <a:pt x="8506" y="132766"/>
                </a:lnTo>
                <a:lnTo>
                  <a:pt x="33888" y="102042"/>
                </a:lnTo>
                <a:lnTo>
                  <a:pt x="77235" y="80424"/>
                </a:lnTo>
                <a:lnTo>
                  <a:pt x="94345" y="70406"/>
                </a:lnTo>
                <a:lnTo>
                  <a:pt x="111190" y="56640"/>
                </a:lnTo>
                <a:lnTo>
                  <a:pt x="127092" y="37498"/>
                </a:lnTo>
                <a:lnTo>
                  <a:pt x="135359" y="26076"/>
                </a:lnTo>
                <a:lnTo>
                  <a:pt x="143712" y="16062"/>
                </a:lnTo>
                <a:lnTo>
                  <a:pt x="152207" y="7392"/>
                </a:lnTo>
                <a:lnTo>
                  <a:pt x="160904" y="0"/>
                </a:lnTo>
                <a:lnTo>
                  <a:pt x="165376" y="5813"/>
                </a:lnTo>
                <a:lnTo>
                  <a:pt x="157130" y="12826"/>
                </a:lnTo>
                <a:lnTo>
                  <a:pt x="149049" y="21090"/>
                </a:lnTo>
                <a:lnTo>
                  <a:pt x="141077" y="30667"/>
                </a:lnTo>
                <a:lnTo>
                  <a:pt x="133156" y="41619"/>
                </a:lnTo>
                <a:lnTo>
                  <a:pt x="116415" y="61823"/>
                </a:lnTo>
                <a:lnTo>
                  <a:pt x="98788" y="76296"/>
                </a:lnTo>
                <a:lnTo>
                  <a:pt x="80949" y="86777"/>
                </a:lnTo>
                <a:lnTo>
                  <a:pt x="50249" y="101229"/>
                </a:lnTo>
                <a:lnTo>
                  <a:pt x="38153" y="107993"/>
                </a:lnTo>
                <a:lnTo>
                  <a:pt x="27560" y="116266"/>
                </a:lnTo>
                <a:lnTo>
                  <a:pt x="18750" y="127017"/>
                </a:lnTo>
                <a:lnTo>
                  <a:pt x="16550" y="130493"/>
                </a:lnTo>
                <a:lnTo>
                  <a:pt x="15597" y="135282"/>
                </a:lnTo>
                <a:lnTo>
                  <a:pt x="16220" y="142035"/>
                </a:lnTo>
                <a:lnTo>
                  <a:pt x="15384" y="143487"/>
                </a:lnTo>
                <a:lnTo>
                  <a:pt x="12414" y="144894"/>
                </a:lnTo>
                <a:lnTo>
                  <a:pt x="11028" y="145606"/>
                </a:lnTo>
                <a:lnTo>
                  <a:pt x="8388" y="147535"/>
                </a:lnTo>
                <a:lnTo>
                  <a:pt x="7413" y="150952"/>
                </a:lnTo>
                <a:lnTo>
                  <a:pt x="7589" y="161936"/>
                </a:lnTo>
                <a:lnTo>
                  <a:pt x="52876" y="197015"/>
                </a:lnTo>
                <a:lnTo>
                  <a:pt x="98231" y="215535"/>
                </a:lnTo>
                <a:lnTo>
                  <a:pt x="121426" y="215535"/>
                </a:lnTo>
                <a:lnTo>
                  <a:pt x="120741" y="215936"/>
                </a:lnTo>
                <a:lnTo>
                  <a:pt x="111450" y="219910"/>
                </a:lnTo>
                <a:lnTo>
                  <a:pt x="102367" y="222296"/>
                </a:lnTo>
                <a:lnTo>
                  <a:pt x="93501" y="223091"/>
                </a:lnTo>
                <a:close/>
              </a:path>
              <a:path w="273050" h="223520">
                <a:moveTo>
                  <a:pt x="209511" y="158841"/>
                </a:moveTo>
                <a:lnTo>
                  <a:pt x="195081" y="158841"/>
                </a:lnTo>
                <a:lnTo>
                  <a:pt x="254698" y="123673"/>
                </a:lnTo>
                <a:lnTo>
                  <a:pt x="258437" y="121869"/>
                </a:lnTo>
                <a:lnTo>
                  <a:pt x="260674" y="118460"/>
                </a:lnTo>
                <a:lnTo>
                  <a:pt x="260741" y="116266"/>
                </a:lnTo>
                <a:lnTo>
                  <a:pt x="260834" y="94769"/>
                </a:lnTo>
                <a:lnTo>
                  <a:pt x="261011" y="94195"/>
                </a:lnTo>
                <a:lnTo>
                  <a:pt x="263482" y="90529"/>
                </a:lnTo>
                <a:lnTo>
                  <a:pt x="264743" y="87157"/>
                </a:lnTo>
                <a:lnTo>
                  <a:pt x="265587" y="80087"/>
                </a:lnTo>
                <a:lnTo>
                  <a:pt x="265682" y="74111"/>
                </a:lnTo>
                <a:lnTo>
                  <a:pt x="265425" y="67570"/>
                </a:lnTo>
                <a:lnTo>
                  <a:pt x="272758" y="67291"/>
                </a:lnTo>
                <a:lnTo>
                  <a:pt x="273015" y="74111"/>
                </a:lnTo>
                <a:lnTo>
                  <a:pt x="272919" y="80542"/>
                </a:lnTo>
                <a:lnTo>
                  <a:pt x="271937" y="88814"/>
                </a:lnTo>
                <a:lnTo>
                  <a:pt x="270470" y="92949"/>
                </a:lnTo>
                <a:lnTo>
                  <a:pt x="268124" y="96725"/>
                </a:lnTo>
                <a:lnTo>
                  <a:pt x="268002" y="118460"/>
                </a:lnTo>
                <a:lnTo>
                  <a:pt x="267904" y="121452"/>
                </a:lnTo>
                <a:lnTo>
                  <a:pt x="264083" y="127303"/>
                </a:lnTo>
                <a:lnTo>
                  <a:pt x="258136" y="130141"/>
                </a:lnTo>
                <a:lnTo>
                  <a:pt x="209511" y="158841"/>
                </a:lnTo>
                <a:close/>
              </a:path>
              <a:path w="273050" h="223520">
                <a:moveTo>
                  <a:pt x="121426" y="215535"/>
                </a:moveTo>
                <a:lnTo>
                  <a:pt x="98231" y="215535"/>
                </a:lnTo>
                <a:lnTo>
                  <a:pt x="111814" y="211984"/>
                </a:lnTo>
                <a:lnTo>
                  <a:pt x="126175" y="204269"/>
                </a:lnTo>
                <a:lnTo>
                  <a:pt x="145826" y="189441"/>
                </a:lnTo>
                <a:lnTo>
                  <a:pt x="166191" y="171982"/>
                </a:lnTo>
                <a:lnTo>
                  <a:pt x="182220" y="157379"/>
                </a:lnTo>
                <a:lnTo>
                  <a:pt x="189941" y="150086"/>
                </a:lnTo>
                <a:lnTo>
                  <a:pt x="191496" y="149808"/>
                </a:lnTo>
                <a:lnTo>
                  <a:pt x="194202" y="150952"/>
                </a:lnTo>
                <a:lnTo>
                  <a:pt x="195081" y="152279"/>
                </a:lnTo>
                <a:lnTo>
                  <a:pt x="195081" y="158841"/>
                </a:lnTo>
                <a:lnTo>
                  <a:pt x="209511" y="158841"/>
                </a:lnTo>
                <a:lnTo>
                  <a:pt x="203733" y="162252"/>
                </a:lnTo>
                <a:lnTo>
                  <a:pt x="187749" y="162252"/>
                </a:lnTo>
                <a:lnTo>
                  <a:pt x="176284" y="172799"/>
                </a:lnTo>
                <a:lnTo>
                  <a:pt x="161423" y="185929"/>
                </a:lnTo>
                <a:lnTo>
                  <a:pt x="145346" y="199252"/>
                </a:lnTo>
                <a:lnTo>
                  <a:pt x="130230" y="210376"/>
                </a:lnTo>
                <a:lnTo>
                  <a:pt x="121426" y="215535"/>
                </a:lnTo>
                <a:close/>
              </a:path>
              <a:path w="273050" h="223520">
                <a:moveTo>
                  <a:pt x="190733" y="169101"/>
                </a:moveTo>
                <a:lnTo>
                  <a:pt x="188453" y="167794"/>
                </a:lnTo>
                <a:lnTo>
                  <a:pt x="187749" y="166578"/>
                </a:lnTo>
                <a:lnTo>
                  <a:pt x="187749" y="162252"/>
                </a:lnTo>
                <a:lnTo>
                  <a:pt x="203733" y="162252"/>
                </a:lnTo>
                <a:lnTo>
                  <a:pt x="192141" y="169094"/>
                </a:lnTo>
                <a:lnTo>
                  <a:pt x="190733" y="169101"/>
                </a:lnTo>
                <a:close/>
              </a:path>
            </a:pathLst>
          </a:custGeom>
          <a:solidFill>
            <a:srgbClr val="FFFFFF"/>
          </a:solidFill>
        </p:spPr>
        <p:txBody>
          <a:bodyPr wrap="square" lIns="0" tIns="0" rIns="0" bIns="0" rtlCol="0"/>
          <a:lstStyle/>
          <a:p>
            <a:endParaRPr/>
          </a:p>
        </p:txBody>
      </p:sp>
      <p:sp>
        <p:nvSpPr>
          <p:cNvPr id="36" name="object 36"/>
          <p:cNvSpPr/>
          <p:nvPr/>
        </p:nvSpPr>
        <p:spPr>
          <a:xfrm>
            <a:off x="4654933" y="8395445"/>
            <a:ext cx="69215" cy="44450"/>
          </a:xfrm>
          <a:custGeom>
            <a:avLst/>
            <a:gdLst/>
            <a:ahLst/>
            <a:cxnLst/>
            <a:rect l="l" t="t" r="r" b="b"/>
            <a:pathLst>
              <a:path w="69214" h="44450">
                <a:moveTo>
                  <a:pt x="54380" y="43960"/>
                </a:moveTo>
                <a:lnTo>
                  <a:pt x="40924" y="43960"/>
                </a:lnTo>
                <a:lnTo>
                  <a:pt x="34698" y="43205"/>
                </a:lnTo>
                <a:lnTo>
                  <a:pt x="2705" y="14804"/>
                </a:lnTo>
                <a:lnTo>
                  <a:pt x="0" y="1326"/>
                </a:lnTo>
                <a:lnTo>
                  <a:pt x="7200" y="0"/>
                </a:lnTo>
                <a:lnTo>
                  <a:pt x="8476" y="6863"/>
                </a:lnTo>
                <a:lnTo>
                  <a:pt x="9847" y="13132"/>
                </a:lnTo>
                <a:lnTo>
                  <a:pt x="48295" y="36627"/>
                </a:lnTo>
                <a:lnTo>
                  <a:pt x="67390" y="36627"/>
                </a:lnTo>
                <a:lnTo>
                  <a:pt x="68591" y="41240"/>
                </a:lnTo>
                <a:lnTo>
                  <a:pt x="61632" y="43050"/>
                </a:lnTo>
                <a:lnTo>
                  <a:pt x="54380" y="43960"/>
                </a:lnTo>
                <a:close/>
              </a:path>
              <a:path w="69214" h="44450">
                <a:moveTo>
                  <a:pt x="67390" y="36627"/>
                </a:moveTo>
                <a:lnTo>
                  <a:pt x="48295" y="36627"/>
                </a:lnTo>
                <a:lnTo>
                  <a:pt x="57534" y="35946"/>
                </a:lnTo>
                <a:lnTo>
                  <a:pt x="66743" y="34141"/>
                </a:lnTo>
                <a:lnTo>
                  <a:pt x="67390" y="36627"/>
                </a:lnTo>
                <a:close/>
              </a:path>
            </a:pathLst>
          </a:custGeom>
          <a:solidFill>
            <a:srgbClr val="FFFFFF"/>
          </a:solidFill>
        </p:spPr>
        <p:txBody>
          <a:bodyPr wrap="square" lIns="0" tIns="0" rIns="0" bIns="0" rtlCol="0"/>
          <a:lstStyle/>
          <a:p>
            <a:endParaRPr/>
          </a:p>
        </p:txBody>
      </p:sp>
      <p:sp>
        <p:nvSpPr>
          <p:cNvPr id="37" name="object 37"/>
          <p:cNvSpPr/>
          <p:nvPr/>
        </p:nvSpPr>
        <p:spPr>
          <a:xfrm>
            <a:off x="4863374" y="8572071"/>
            <a:ext cx="282187" cy="358361"/>
          </a:xfrm>
          <a:prstGeom prst="rect">
            <a:avLst/>
          </a:prstGeom>
          <a:blipFill>
            <a:blip r:embed="rId5" cstate="print"/>
            <a:stretch>
              <a:fillRect/>
            </a:stretch>
          </a:blipFill>
        </p:spPr>
        <p:txBody>
          <a:bodyPr wrap="square" lIns="0" tIns="0" rIns="0" bIns="0" rtlCol="0"/>
          <a:lstStyle/>
          <a:p>
            <a:endParaRPr/>
          </a:p>
        </p:txBody>
      </p:sp>
      <p:sp>
        <p:nvSpPr>
          <p:cNvPr id="38" name="object 38"/>
          <p:cNvSpPr/>
          <p:nvPr/>
        </p:nvSpPr>
        <p:spPr>
          <a:xfrm>
            <a:off x="5318096" y="8777430"/>
            <a:ext cx="130810" cy="1416050"/>
          </a:xfrm>
          <a:custGeom>
            <a:avLst/>
            <a:gdLst/>
            <a:ahLst/>
            <a:cxnLst/>
            <a:rect l="l" t="t" r="r" b="b"/>
            <a:pathLst>
              <a:path w="130810" h="1416050">
                <a:moveTo>
                  <a:pt x="102798" y="1408480"/>
                </a:moveTo>
                <a:lnTo>
                  <a:pt x="65114" y="1408480"/>
                </a:lnTo>
                <a:lnTo>
                  <a:pt x="87293" y="1405992"/>
                </a:lnTo>
                <a:lnTo>
                  <a:pt x="106765" y="1398534"/>
                </a:lnTo>
                <a:lnTo>
                  <a:pt x="122889" y="0"/>
                </a:lnTo>
                <a:lnTo>
                  <a:pt x="130223" y="0"/>
                </a:lnTo>
                <a:lnTo>
                  <a:pt x="130188" y="1375905"/>
                </a:lnTo>
                <a:lnTo>
                  <a:pt x="110432" y="1404884"/>
                </a:lnTo>
                <a:lnTo>
                  <a:pt x="102798" y="1408480"/>
                </a:lnTo>
                <a:close/>
              </a:path>
              <a:path w="130810" h="1416050">
                <a:moveTo>
                  <a:pt x="65115" y="1415700"/>
                </a:moveTo>
                <a:lnTo>
                  <a:pt x="19799" y="1404884"/>
                </a:lnTo>
                <a:lnTo>
                  <a:pt x="0" y="300"/>
                </a:lnTo>
                <a:lnTo>
                  <a:pt x="7332" y="300"/>
                </a:lnTo>
                <a:lnTo>
                  <a:pt x="7368" y="1375905"/>
                </a:lnTo>
                <a:lnTo>
                  <a:pt x="8209" y="1382045"/>
                </a:lnTo>
                <a:lnTo>
                  <a:pt x="42959" y="1405994"/>
                </a:lnTo>
                <a:lnTo>
                  <a:pt x="65114" y="1408480"/>
                </a:lnTo>
                <a:lnTo>
                  <a:pt x="102798" y="1408480"/>
                </a:lnTo>
                <a:lnTo>
                  <a:pt x="100378" y="1409618"/>
                </a:lnTo>
                <a:lnTo>
                  <a:pt x="89227" y="1412998"/>
                </a:lnTo>
                <a:lnTo>
                  <a:pt x="77344" y="1415025"/>
                </a:lnTo>
                <a:lnTo>
                  <a:pt x="65115" y="1415700"/>
                </a:lnTo>
                <a:close/>
              </a:path>
            </a:pathLst>
          </a:custGeom>
          <a:solidFill>
            <a:srgbClr val="FFFFFF"/>
          </a:solidFill>
        </p:spPr>
        <p:txBody>
          <a:bodyPr wrap="square" lIns="0" tIns="0" rIns="0" bIns="0" rtlCol="0"/>
          <a:lstStyle/>
          <a:p>
            <a:endParaRPr/>
          </a:p>
        </p:txBody>
      </p:sp>
      <p:sp>
        <p:nvSpPr>
          <p:cNvPr id="39" name="object 39"/>
          <p:cNvSpPr/>
          <p:nvPr/>
        </p:nvSpPr>
        <p:spPr>
          <a:xfrm>
            <a:off x="2931951" y="7400090"/>
            <a:ext cx="130810" cy="1416050"/>
          </a:xfrm>
          <a:custGeom>
            <a:avLst/>
            <a:gdLst/>
            <a:ahLst/>
            <a:cxnLst/>
            <a:rect l="l" t="t" r="r" b="b"/>
            <a:pathLst>
              <a:path w="130810" h="1416050">
                <a:moveTo>
                  <a:pt x="65115" y="1415591"/>
                </a:moveTo>
                <a:lnTo>
                  <a:pt x="19798" y="1404767"/>
                </a:lnTo>
                <a:lnTo>
                  <a:pt x="0" y="0"/>
                </a:lnTo>
                <a:lnTo>
                  <a:pt x="7332" y="0"/>
                </a:lnTo>
                <a:lnTo>
                  <a:pt x="7367" y="1375788"/>
                </a:lnTo>
                <a:lnTo>
                  <a:pt x="8206" y="1381928"/>
                </a:lnTo>
                <a:lnTo>
                  <a:pt x="42944" y="1405877"/>
                </a:lnTo>
                <a:lnTo>
                  <a:pt x="65121" y="1408363"/>
                </a:lnTo>
                <a:lnTo>
                  <a:pt x="102807" y="1408363"/>
                </a:lnTo>
                <a:lnTo>
                  <a:pt x="100383" y="1409502"/>
                </a:lnTo>
                <a:lnTo>
                  <a:pt x="89231" y="1412885"/>
                </a:lnTo>
                <a:lnTo>
                  <a:pt x="77346" y="1414914"/>
                </a:lnTo>
                <a:lnTo>
                  <a:pt x="65115" y="1415591"/>
                </a:lnTo>
                <a:close/>
              </a:path>
              <a:path w="130810" h="1416050">
                <a:moveTo>
                  <a:pt x="102807" y="1408363"/>
                </a:moveTo>
                <a:lnTo>
                  <a:pt x="65121" y="1408363"/>
                </a:lnTo>
                <a:lnTo>
                  <a:pt x="87297" y="1405875"/>
                </a:lnTo>
                <a:lnTo>
                  <a:pt x="106772" y="1398416"/>
                </a:lnTo>
                <a:lnTo>
                  <a:pt x="113873" y="1393442"/>
                </a:lnTo>
                <a:lnTo>
                  <a:pt x="118994" y="1387905"/>
                </a:lnTo>
                <a:lnTo>
                  <a:pt x="122017" y="1381998"/>
                </a:lnTo>
                <a:lnTo>
                  <a:pt x="122875" y="1375788"/>
                </a:lnTo>
                <a:lnTo>
                  <a:pt x="122875" y="70944"/>
                </a:lnTo>
                <a:lnTo>
                  <a:pt x="130208" y="70944"/>
                </a:lnTo>
                <a:lnTo>
                  <a:pt x="130189" y="1375788"/>
                </a:lnTo>
                <a:lnTo>
                  <a:pt x="110439" y="1404767"/>
                </a:lnTo>
                <a:lnTo>
                  <a:pt x="102807" y="1408363"/>
                </a:lnTo>
                <a:close/>
              </a:path>
            </a:pathLst>
          </a:custGeom>
          <a:solidFill>
            <a:srgbClr val="FFFFFF"/>
          </a:solidFill>
        </p:spPr>
        <p:txBody>
          <a:bodyPr wrap="square" lIns="0" tIns="0" rIns="0" bIns="0" rtlCol="0"/>
          <a:lstStyle/>
          <a:p>
            <a:endParaRPr/>
          </a:p>
        </p:txBody>
      </p:sp>
      <p:sp>
        <p:nvSpPr>
          <p:cNvPr id="40" name="object 40"/>
          <p:cNvSpPr/>
          <p:nvPr/>
        </p:nvSpPr>
        <p:spPr>
          <a:xfrm>
            <a:off x="3900007" y="7959007"/>
            <a:ext cx="130810" cy="298450"/>
          </a:xfrm>
          <a:custGeom>
            <a:avLst/>
            <a:gdLst/>
            <a:ahLst/>
            <a:cxnLst/>
            <a:rect l="l" t="t" r="r" b="b"/>
            <a:pathLst>
              <a:path w="130810" h="298450">
                <a:moveTo>
                  <a:pt x="65101" y="298341"/>
                </a:moveTo>
                <a:lnTo>
                  <a:pt x="19776" y="287518"/>
                </a:lnTo>
                <a:lnTo>
                  <a:pt x="0" y="0"/>
                </a:lnTo>
                <a:lnTo>
                  <a:pt x="7332" y="0"/>
                </a:lnTo>
                <a:lnTo>
                  <a:pt x="7352" y="258540"/>
                </a:lnTo>
                <a:lnTo>
                  <a:pt x="8190" y="264684"/>
                </a:lnTo>
                <a:lnTo>
                  <a:pt x="42926" y="288629"/>
                </a:lnTo>
                <a:lnTo>
                  <a:pt x="65106" y="291114"/>
                </a:lnTo>
                <a:lnTo>
                  <a:pt x="102793" y="291114"/>
                </a:lnTo>
                <a:lnTo>
                  <a:pt x="100375" y="292253"/>
                </a:lnTo>
                <a:lnTo>
                  <a:pt x="89228" y="295636"/>
                </a:lnTo>
                <a:lnTo>
                  <a:pt x="77347" y="297665"/>
                </a:lnTo>
                <a:lnTo>
                  <a:pt x="65101" y="298341"/>
                </a:lnTo>
                <a:close/>
              </a:path>
              <a:path w="130810" h="298450">
                <a:moveTo>
                  <a:pt x="102793" y="291114"/>
                </a:moveTo>
                <a:lnTo>
                  <a:pt x="65106" y="291114"/>
                </a:lnTo>
                <a:lnTo>
                  <a:pt x="87283" y="288627"/>
                </a:lnTo>
                <a:lnTo>
                  <a:pt x="106758" y="281169"/>
                </a:lnTo>
                <a:lnTo>
                  <a:pt x="113852" y="276197"/>
                </a:lnTo>
                <a:lnTo>
                  <a:pt x="118974" y="270661"/>
                </a:lnTo>
                <a:lnTo>
                  <a:pt x="122002" y="264746"/>
                </a:lnTo>
                <a:lnTo>
                  <a:pt x="122860" y="258540"/>
                </a:lnTo>
                <a:lnTo>
                  <a:pt x="122860" y="70929"/>
                </a:lnTo>
                <a:lnTo>
                  <a:pt x="130193" y="70929"/>
                </a:lnTo>
                <a:lnTo>
                  <a:pt x="130175" y="258540"/>
                </a:lnTo>
                <a:lnTo>
                  <a:pt x="110424" y="287518"/>
                </a:lnTo>
                <a:lnTo>
                  <a:pt x="102793" y="291114"/>
                </a:lnTo>
                <a:close/>
              </a:path>
            </a:pathLst>
          </a:custGeom>
          <a:solidFill>
            <a:srgbClr val="FFFFFF"/>
          </a:solidFill>
        </p:spPr>
        <p:txBody>
          <a:bodyPr wrap="square" lIns="0" tIns="0" rIns="0" bIns="0" rtlCol="0"/>
          <a:lstStyle/>
          <a:p>
            <a:endParaRPr/>
          </a:p>
        </p:txBody>
      </p:sp>
      <p:sp>
        <p:nvSpPr>
          <p:cNvPr id="41" name="object 41"/>
          <p:cNvSpPr/>
          <p:nvPr/>
        </p:nvSpPr>
        <p:spPr>
          <a:xfrm>
            <a:off x="6456508" y="10095937"/>
            <a:ext cx="253802" cy="174601"/>
          </a:xfrm>
          <a:prstGeom prst="rect">
            <a:avLst/>
          </a:prstGeom>
          <a:blipFill>
            <a:blip r:embed="rId6" cstate="print"/>
            <a:stretch>
              <a:fillRect/>
            </a:stretch>
          </a:blipFill>
        </p:spPr>
        <p:txBody>
          <a:bodyPr wrap="square" lIns="0" tIns="0" rIns="0" bIns="0" rtlCol="0"/>
          <a:lstStyle/>
          <a:p>
            <a:endParaRPr/>
          </a:p>
        </p:txBody>
      </p:sp>
      <p:sp>
        <p:nvSpPr>
          <p:cNvPr id="42" name="object 42"/>
          <p:cNvSpPr/>
          <p:nvPr/>
        </p:nvSpPr>
        <p:spPr>
          <a:xfrm>
            <a:off x="6456508" y="9808554"/>
            <a:ext cx="253802" cy="174601"/>
          </a:xfrm>
          <a:prstGeom prst="rect">
            <a:avLst/>
          </a:prstGeom>
          <a:blipFill>
            <a:blip r:embed="rId7" cstate="print"/>
            <a:stretch>
              <a:fillRect/>
            </a:stretch>
          </a:blipFill>
        </p:spPr>
        <p:txBody>
          <a:bodyPr wrap="square" lIns="0" tIns="0" rIns="0" bIns="0" rtlCol="0"/>
          <a:lstStyle/>
          <a:p>
            <a:endParaRPr/>
          </a:p>
        </p:txBody>
      </p:sp>
      <p:sp>
        <p:nvSpPr>
          <p:cNvPr id="43" name="object 43"/>
          <p:cNvSpPr/>
          <p:nvPr/>
        </p:nvSpPr>
        <p:spPr>
          <a:xfrm>
            <a:off x="4512867" y="6132587"/>
            <a:ext cx="1329725" cy="1521346"/>
          </a:xfrm>
          <a:prstGeom prst="rect">
            <a:avLst/>
          </a:prstGeom>
          <a:blipFill>
            <a:blip r:embed="rId8" cstate="print"/>
            <a:stretch>
              <a:fillRect/>
            </a:stretch>
          </a:blipFill>
        </p:spPr>
        <p:txBody>
          <a:bodyPr wrap="square" lIns="0" tIns="0" rIns="0" bIns="0" rtlCol="0"/>
          <a:lstStyle/>
          <a:p>
            <a:endParaRPr/>
          </a:p>
        </p:txBody>
      </p:sp>
      <p:sp>
        <p:nvSpPr>
          <p:cNvPr id="44" name="object 44"/>
          <p:cNvSpPr/>
          <p:nvPr/>
        </p:nvSpPr>
        <p:spPr>
          <a:xfrm>
            <a:off x="3518217" y="6666493"/>
            <a:ext cx="366395" cy="214629"/>
          </a:xfrm>
          <a:custGeom>
            <a:avLst/>
            <a:gdLst/>
            <a:ahLst/>
            <a:cxnLst/>
            <a:rect l="l" t="t" r="r" b="b"/>
            <a:pathLst>
              <a:path w="366395" h="214629">
                <a:moveTo>
                  <a:pt x="157919" y="214422"/>
                </a:moveTo>
                <a:lnTo>
                  <a:pt x="150579" y="214422"/>
                </a:lnTo>
                <a:lnTo>
                  <a:pt x="144019" y="214021"/>
                </a:lnTo>
                <a:lnTo>
                  <a:pt x="4326" y="138116"/>
                </a:lnTo>
                <a:lnTo>
                  <a:pt x="0" y="132067"/>
                </a:lnTo>
                <a:lnTo>
                  <a:pt x="0" y="120510"/>
                </a:lnTo>
                <a:lnTo>
                  <a:pt x="3174" y="115722"/>
                </a:lnTo>
                <a:lnTo>
                  <a:pt x="195668" y="4579"/>
                </a:lnTo>
                <a:lnTo>
                  <a:pt x="205738" y="905"/>
                </a:lnTo>
                <a:lnTo>
                  <a:pt x="217451" y="0"/>
                </a:lnTo>
                <a:lnTo>
                  <a:pt x="229473" y="1811"/>
                </a:lnTo>
                <a:lnTo>
                  <a:pt x="240472" y="6288"/>
                </a:lnTo>
                <a:lnTo>
                  <a:pt x="242288" y="7336"/>
                </a:lnTo>
                <a:lnTo>
                  <a:pt x="209263" y="7336"/>
                </a:lnTo>
                <a:lnTo>
                  <a:pt x="203514" y="8517"/>
                </a:lnTo>
                <a:lnTo>
                  <a:pt x="10199" y="120129"/>
                </a:lnTo>
                <a:lnTo>
                  <a:pt x="7332" y="122497"/>
                </a:lnTo>
                <a:lnTo>
                  <a:pt x="7332" y="129324"/>
                </a:lnTo>
                <a:lnTo>
                  <a:pt x="10405" y="133159"/>
                </a:lnTo>
                <a:lnTo>
                  <a:pt x="129189" y="201736"/>
                </a:lnTo>
                <a:lnTo>
                  <a:pt x="138347" y="205428"/>
                </a:lnTo>
                <a:lnTo>
                  <a:pt x="148523" y="206983"/>
                </a:lnTo>
                <a:lnTo>
                  <a:pt x="175199" y="206983"/>
                </a:lnTo>
                <a:lnTo>
                  <a:pt x="164958" y="212896"/>
                </a:lnTo>
                <a:lnTo>
                  <a:pt x="157919" y="214422"/>
                </a:lnTo>
                <a:close/>
              </a:path>
              <a:path w="366395" h="214629">
                <a:moveTo>
                  <a:pt x="175199" y="206983"/>
                </a:moveTo>
                <a:lnTo>
                  <a:pt x="148523" y="206983"/>
                </a:lnTo>
                <a:lnTo>
                  <a:pt x="158400" y="206340"/>
                </a:lnTo>
                <a:lnTo>
                  <a:pt x="166659" y="203437"/>
                </a:lnTo>
                <a:lnTo>
                  <a:pt x="355795" y="94244"/>
                </a:lnTo>
                <a:lnTo>
                  <a:pt x="358669" y="91876"/>
                </a:lnTo>
                <a:lnTo>
                  <a:pt x="358669" y="85049"/>
                </a:lnTo>
                <a:lnTo>
                  <a:pt x="355589" y="81214"/>
                </a:lnTo>
                <a:lnTo>
                  <a:pt x="230748" y="9140"/>
                </a:lnTo>
                <a:lnTo>
                  <a:pt x="222792" y="7336"/>
                </a:lnTo>
                <a:lnTo>
                  <a:pt x="242288" y="7336"/>
                </a:lnTo>
                <a:lnTo>
                  <a:pt x="361660" y="76250"/>
                </a:lnTo>
                <a:lnTo>
                  <a:pt x="366001" y="82307"/>
                </a:lnTo>
                <a:lnTo>
                  <a:pt x="366001" y="93863"/>
                </a:lnTo>
                <a:lnTo>
                  <a:pt x="362819" y="98658"/>
                </a:lnTo>
                <a:lnTo>
                  <a:pt x="175199" y="206983"/>
                </a:lnTo>
                <a:close/>
              </a:path>
            </a:pathLst>
          </a:custGeom>
          <a:solidFill>
            <a:srgbClr val="FFFFFF"/>
          </a:solidFill>
        </p:spPr>
        <p:txBody>
          <a:bodyPr wrap="square" lIns="0" tIns="0" rIns="0" bIns="0" rtlCol="0"/>
          <a:lstStyle/>
          <a:p>
            <a:endParaRPr/>
          </a:p>
        </p:txBody>
      </p:sp>
      <p:sp>
        <p:nvSpPr>
          <p:cNvPr id="45" name="object 45"/>
          <p:cNvSpPr/>
          <p:nvPr/>
        </p:nvSpPr>
        <p:spPr>
          <a:xfrm>
            <a:off x="6097882" y="9614144"/>
            <a:ext cx="359410" cy="116205"/>
          </a:xfrm>
          <a:custGeom>
            <a:avLst/>
            <a:gdLst/>
            <a:ahLst/>
            <a:cxnLst/>
            <a:rect l="l" t="t" r="r" b="b"/>
            <a:pathLst>
              <a:path w="359410" h="116204">
                <a:moveTo>
                  <a:pt x="179558" y="116094"/>
                </a:moveTo>
                <a:lnTo>
                  <a:pt x="122803" y="110681"/>
                </a:lnTo>
                <a:lnTo>
                  <a:pt x="73512" y="95610"/>
                </a:lnTo>
                <a:lnTo>
                  <a:pt x="34642" y="72628"/>
                </a:lnTo>
                <a:lnTo>
                  <a:pt x="9152" y="43485"/>
                </a:lnTo>
                <a:lnTo>
                  <a:pt x="0" y="9936"/>
                </a:lnTo>
                <a:lnTo>
                  <a:pt x="0" y="6585"/>
                </a:lnTo>
                <a:lnTo>
                  <a:pt x="292" y="3271"/>
                </a:lnTo>
                <a:lnTo>
                  <a:pt x="806" y="0"/>
                </a:lnTo>
                <a:lnTo>
                  <a:pt x="7398" y="14006"/>
                </a:lnTo>
                <a:lnTo>
                  <a:pt x="10823" y="21096"/>
                </a:lnTo>
                <a:lnTo>
                  <a:pt x="41313" y="59190"/>
                </a:lnTo>
                <a:lnTo>
                  <a:pt x="103646" y="89319"/>
                </a:lnTo>
                <a:lnTo>
                  <a:pt x="155485" y="98845"/>
                </a:lnTo>
                <a:lnTo>
                  <a:pt x="275019" y="98846"/>
                </a:lnTo>
                <a:lnTo>
                  <a:pt x="236312" y="110681"/>
                </a:lnTo>
                <a:lnTo>
                  <a:pt x="179558" y="116094"/>
                </a:lnTo>
                <a:close/>
              </a:path>
              <a:path w="359410" h="116204">
                <a:moveTo>
                  <a:pt x="275019" y="98846"/>
                </a:moveTo>
                <a:lnTo>
                  <a:pt x="209395" y="98846"/>
                </a:lnTo>
                <a:lnTo>
                  <a:pt x="261262" y="89315"/>
                </a:lnTo>
                <a:lnTo>
                  <a:pt x="306968" y="70256"/>
                </a:lnTo>
                <a:lnTo>
                  <a:pt x="338092" y="45960"/>
                </a:lnTo>
                <a:lnTo>
                  <a:pt x="359118" y="9929"/>
                </a:lnTo>
                <a:lnTo>
                  <a:pt x="349960" y="43489"/>
                </a:lnTo>
                <a:lnTo>
                  <a:pt x="324471" y="72630"/>
                </a:lnTo>
                <a:lnTo>
                  <a:pt x="285602" y="95610"/>
                </a:lnTo>
                <a:lnTo>
                  <a:pt x="275019" y="98846"/>
                </a:lnTo>
                <a:close/>
              </a:path>
            </a:pathLst>
          </a:custGeom>
          <a:solidFill>
            <a:srgbClr val="FFFFFF"/>
          </a:solidFill>
        </p:spPr>
        <p:txBody>
          <a:bodyPr wrap="square" lIns="0" tIns="0" rIns="0" bIns="0" rtlCol="0"/>
          <a:lstStyle/>
          <a:p>
            <a:endParaRPr/>
          </a:p>
        </p:txBody>
      </p:sp>
      <p:sp>
        <p:nvSpPr>
          <p:cNvPr id="46" name="object 46"/>
          <p:cNvSpPr/>
          <p:nvPr/>
        </p:nvSpPr>
        <p:spPr>
          <a:xfrm>
            <a:off x="5708618" y="9399582"/>
            <a:ext cx="1188085" cy="593090"/>
          </a:xfrm>
          <a:custGeom>
            <a:avLst/>
            <a:gdLst/>
            <a:ahLst/>
            <a:cxnLst/>
            <a:rect l="l" t="t" r="r" b="b"/>
            <a:pathLst>
              <a:path w="1188084" h="593090">
                <a:moveTo>
                  <a:pt x="532630" y="584688"/>
                </a:moveTo>
                <a:lnTo>
                  <a:pt x="517975" y="584688"/>
                </a:lnTo>
                <a:lnTo>
                  <a:pt x="1176812" y="204138"/>
                </a:lnTo>
                <a:lnTo>
                  <a:pt x="834980" y="6342"/>
                </a:lnTo>
                <a:lnTo>
                  <a:pt x="838646" y="0"/>
                </a:lnTo>
                <a:lnTo>
                  <a:pt x="1187107" y="201624"/>
                </a:lnTo>
                <a:lnTo>
                  <a:pt x="1187805" y="202831"/>
                </a:lnTo>
                <a:lnTo>
                  <a:pt x="1187805" y="205450"/>
                </a:lnTo>
                <a:lnTo>
                  <a:pt x="1187101" y="206659"/>
                </a:lnTo>
                <a:lnTo>
                  <a:pt x="532630" y="584688"/>
                </a:lnTo>
                <a:close/>
              </a:path>
              <a:path w="1188084" h="593090">
                <a:moveTo>
                  <a:pt x="518598" y="592593"/>
                </a:moveTo>
                <a:lnTo>
                  <a:pt x="517330" y="592593"/>
                </a:lnTo>
                <a:lnTo>
                  <a:pt x="516691" y="592424"/>
                </a:lnTo>
                <a:lnTo>
                  <a:pt x="697" y="292423"/>
                </a:lnTo>
                <a:lnTo>
                  <a:pt x="0" y="291215"/>
                </a:lnTo>
                <a:lnTo>
                  <a:pt x="0" y="288597"/>
                </a:lnTo>
                <a:lnTo>
                  <a:pt x="704" y="287380"/>
                </a:lnTo>
                <a:lnTo>
                  <a:pt x="337866" y="93661"/>
                </a:lnTo>
                <a:lnTo>
                  <a:pt x="341518" y="100019"/>
                </a:lnTo>
                <a:lnTo>
                  <a:pt x="10992" y="289932"/>
                </a:lnTo>
                <a:lnTo>
                  <a:pt x="517975" y="584688"/>
                </a:lnTo>
                <a:lnTo>
                  <a:pt x="532630" y="584688"/>
                </a:lnTo>
                <a:lnTo>
                  <a:pt x="519236" y="592424"/>
                </a:lnTo>
                <a:lnTo>
                  <a:pt x="518598" y="592593"/>
                </a:lnTo>
                <a:close/>
              </a:path>
            </a:pathLst>
          </a:custGeom>
          <a:solidFill>
            <a:srgbClr val="FFFFFF"/>
          </a:solidFill>
        </p:spPr>
        <p:txBody>
          <a:bodyPr wrap="square" lIns="0" tIns="0" rIns="0" bIns="0" rtlCol="0"/>
          <a:lstStyle/>
          <a:p>
            <a:endParaRPr/>
          </a:p>
        </p:txBody>
      </p:sp>
      <p:sp>
        <p:nvSpPr>
          <p:cNvPr id="47" name="object 47"/>
          <p:cNvSpPr/>
          <p:nvPr/>
        </p:nvSpPr>
        <p:spPr>
          <a:xfrm>
            <a:off x="6222922" y="9603713"/>
            <a:ext cx="673735" cy="1007744"/>
          </a:xfrm>
          <a:custGeom>
            <a:avLst/>
            <a:gdLst/>
            <a:ahLst/>
            <a:cxnLst/>
            <a:rect l="l" t="t" r="r" b="b"/>
            <a:pathLst>
              <a:path w="673734" h="1007745">
                <a:moveTo>
                  <a:pt x="21995" y="997627"/>
                </a:moveTo>
                <a:lnTo>
                  <a:pt x="7332" y="997627"/>
                </a:lnTo>
                <a:lnTo>
                  <a:pt x="666171" y="617077"/>
                </a:lnTo>
                <a:lnTo>
                  <a:pt x="666171" y="0"/>
                </a:lnTo>
                <a:lnTo>
                  <a:pt x="673503" y="0"/>
                </a:lnTo>
                <a:lnTo>
                  <a:pt x="673503" y="620501"/>
                </a:lnTo>
                <a:lnTo>
                  <a:pt x="672799" y="621711"/>
                </a:lnTo>
                <a:lnTo>
                  <a:pt x="21995" y="997627"/>
                </a:lnTo>
                <a:close/>
              </a:path>
              <a:path w="673734" h="1007745">
                <a:moveTo>
                  <a:pt x="4296" y="1007645"/>
                </a:moveTo>
                <a:lnTo>
                  <a:pt x="3035" y="1007645"/>
                </a:lnTo>
                <a:lnTo>
                  <a:pt x="2396" y="1007482"/>
                </a:lnTo>
                <a:lnTo>
                  <a:pt x="704" y="1006499"/>
                </a:lnTo>
                <a:lnTo>
                  <a:pt x="0" y="1005290"/>
                </a:lnTo>
                <a:lnTo>
                  <a:pt x="0" y="384787"/>
                </a:lnTo>
                <a:lnTo>
                  <a:pt x="7332" y="384787"/>
                </a:lnTo>
                <a:lnTo>
                  <a:pt x="7332" y="997627"/>
                </a:lnTo>
                <a:lnTo>
                  <a:pt x="21995" y="997627"/>
                </a:lnTo>
                <a:lnTo>
                  <a:pt x="4935" y="1007482"/>
                </a:lnTo>
                <a:lnTo>
                  <a:pt x="4296" y="1007645"/>
                </a:lnTo>
                <a:close/>
              </a:path>
            </a:pathLst>
          </a:custGeom>
          <a:solidFill>
            <a:srgbClr val="FFFFFF"/>
          </a:solidFill>
        </p:spPr>
        <p:txBody>
          <a:bodyPr wrap="square" lIns="0" tIns="0" rIns="0" bIns="0" rtlCol="0"/>
          <a:lstStyle/>
          <a:p>
            <a:endParaRPr/>
          </a:p>
        </p:txBody>
      </p:sp>
      <p:sp>
        <p:nvSpPr>
          <p:cNvPr id="48" name="object 48"/>
          <p:cNvSpPr/>
          <p:nvPr/>
        </p:nvSpPr>
        <p:spPr>
          <a:xfrm>
            <a:off x="5708618" y="9689482"/>
            <a:ext cx="520065" cy="921385"/>
          </a:xfrm>
          <a:custGeom>
            <a:avLst/>
            <a:gdLst/>
            <a:ahLst/>
            <a:cxnLst/>
            <a:rect l="l" t="t" r="r" b="b"/>
            <a:pathLst>
              <a:path w="520064" h="921384">
                <a:moveTo>
                  <a:pt x="516128" y="921375"/>
                </a:moveTo>
                <a:lnTo>
                  <a:pt x="697" y="621704"/>
                </a:lnTo>
                <a:lnTo>
                  <a:pt x="0" y="620502"/>
                </a:lnTo>
                <a:lnTo>
                  <a:pt x="0" y="0"/>
                </a:lnTo>
                <a:lnTo>
                  <a:pt x="7333" y="0"/>
                </a:lnTo>
                <a:lnTo>
                  <a:pt x="7333" y="617085"/>
                </a:lnTo>
                <a:lnTo>
                  <a:pt x="519808" y="915039"/>
                </a:lnTo>
                <a:lnTo>
                  <a:pt x="516128" y="921375"/>
                </a:lnTo>
                <a:close/>
              </a:path>
            </a:pathLst>
          </a:custGeom>
          <a:solidFill>
            <a:srgbClr val="FFFFFF"/>
          </a:solidFill>
        </p:spPr>
        <p:txBody>
          <a:bodyPr wrap="square" lIns="0" tIns="0" rIns="0" bIns="0" rtlCol="0"/>
          <a:lstStyle/>
          <a:p>
            <a:endParaRPr/>
          </a:p>
        </p:txBody>
      </p:sp>
      <p:sp>
        <p:nvSpPr>
          <p:cNvPr id="49" name="object 49"/>
          <p:cNvSpPr/>
          <p:nvPr/>
        </p:nvSpPr>
        <p:spPr>
          <a:xfrm>
            <a:off x="6224859" y="10190402"/>
            <a:ext cx="669925" cy="391160"/>
          </a:xfrm>
          <a:custGeom>
            <a:avLst/>
            <a:gdLst/>
            <a:ahLst/>
            <a:cxnLst/>
            <a:rect l="l" t="t" r="r" b="b"/>
            <a:pathLst>
              <a:path w="669925" h="391159">
                <a:moveTo>
                  <a:pt x="0" y="384415"/>
                </a:moveTo>
                <a:lnTo>
                  <a:pt x="665961" y="0"/>
                </a:lnTo>
                <a:lnTo>
                  <a:pt x="669627" y="6351"/>
                </a:lnTo>
                <a:lnTo>
                  <a:pt x="3666" y="390766"/>
                </a:lnTo>
                <a:lnTo>
                  <a:pt x="0" y="384415"/>
                </a:lnTo>
                <a:close/>
              </a:path>
            </a:pathLst>
          </a:custGeom>
          <a:solidFill>
            <a:srgbClr val="FFFFFF"/>
          </a:solidFill>
        </p:spPr>
        <p:txBody>
          <a:bodyPr wrap="square" lIns="0" tIns="0" rIns="0" bIns="0" rtlCol="0"/>
          <a:lstStyle/>
          <a:p>
            <a:endParaRPr/>
          </a:p>
        </p:txBody>
      </p:sp>
      <p:sp>
        <p:nvSpPr>
          <p:cNvPr id="50" name="object 50"/>
          <p:cNvSpPr/>
          <p:nvPr/>
        </p:nvSpPr>
        <p:spPr>
          <a:xfrm>
            <a:off x="6224685" y="9902884"/>
            <a:ext cx="670560" cy="393065"/>
          </a:xfrm>
          <a:custGeom>
            <a:avLst/>
            <a:gdLst/>
            <a:ahLst/>
            <a:cxnLst/>
            <a:rect l="l" t="t" r="r" b="b"/>
            <a:pathLst>
              <a:path w="670559" h="393065">
                <a:moveTo>
                  <a:pt x="0" y="386590"/>
                </a:moveTo>
                <a:lnTo>
                  <a:pt x="666290" y="0"/>
                </a:lnTo>
                <a:lnTo>
                  <a:pt x="669971" y="6344"/>
                </a:lnTo>
                <a:lnTo>
                  <a:pt x="3680" y="392934"/>
                </a:lnTo>
                <a:lnTo>
                  <a:pt x="0" y="386590"/>
                </a:lnTo>
                <a:close/>
              </a:path>
            </a:pathLst>
          </a:custGeom>
          <a:solidFill>
            <a:srgbClr val="FFFFFF"/>
          </a:solidFill>
        </p:spPr>
        <p:txBody>
          <a:bodyPr wrap="square" lIns="0" tIns="0" rIns="0" bIns="0" rtlCol="0"/>
          <a:lstStyle/>
          <a:p>
            <a:endParaRPr/>
          </a:p>
        </p:txBody>
      </p:sp>
      <p:sp>
        <p:nvSpPr>
          <p:cNvPr id="51" name="object 51"/>
          <p:cNvSpPr/>
          <p:nvPr/>
        </p:nvSpPr>
        <p:spPr>
          <a:xfrm>
            <a:off x="5379281" y="8510572"/>
            <a:ext cx="419100" cy="306705"/>
          </a:xfrm>
          <a:custGeom>
            <a:avLst/>
            <a:gdLst/>
            <a:ahLst/>
            <a:cxnLst/>
            <a:rect l="l" t="t" r="r" b="b"/>
            <a:pathLst>
              <a:path w="419100" h="306704">
                <a:moveTo>
                  <a:pt x="4297" y="306158"/>
                </a:moveTo>
                <a:lnTo>
                  <a:pt x="3035" y="306158"/>
                </a:lnTo>
                <a:lnTo>
                  <a:pt x="2397" y="305990"/>
                </a:lnTo>
                <a:lnTo>
                  <a:pt x="704" y="305016"/>
                </a:lnTo>
                <a:lnTo>
                  <a:pt x="0" y="303797"/>
                </a:lnTo>
                <a:lnTo>
                  <a:pt x="0" y="192009"/>
                </a:lnTo>
                <a:lnTo>
                  <a:pt x="704" y="190799"/>
                </a:lnTo>
                <a:lnTo>
                  <a:pt x="331171" y="0"/>
                </a:lnTo>
                <a:lnTo>
                  <a:pt x="334837" y="6349"/>
                </a:lnTo>
                <a:lnTo>
                  <a:pt x="7332" y="195441"/>
                </a:lnTo>
                <a:lnTo>
                  <a:pt x="7332" y="296134"/>
                </a:lnTo>
                <a:lnTo>
                  <a:pt x="22005" y="296134"/>
                </a:lnTo>
                <a:lnTo>
                  <a:pt x="4934" y="305990"/>
                </a:lnTo>
                <a:lnTo>
                  <a:pt x="4297" y="306158"/>
                </a:lnTo>
                <a:close/>
              </a:path>
              <a:path w="419100" h="306704">
                <a:moveTo>
                  <a:pt x="22005" y="296134"/>
                </a:moveTo>
                <a:lnTo>
                  <a:pt x="7332" y="296134"/>
                </a:lnTo>
                <a:lnTo>
                  <a:pt x="415285" y="60605"/>
                </a:lnTo>
                <a:lnTo>
                  <a:pt x="418951" y="66962"/>
                </a:lnTo>
                <a:lnTo>
                  <a:pt x="22005" y="296134"/>
                </a:lnTo>
                <a:close/>
              </a:path>
            </a:pathLst>
          </a:custGeom>
          <a:solidFill>
            <a:srgbClr val="FFFFFF"/>
          </a:solidFill>
        </p:spPr>
        <p:txBody>
          <a:bodyPr wrap="square" lIns="0" tIns="0" rIns="0" bIns="0" rtlCol="0"/>
          <a:lstStyle/>
          <a:p>
            <a:endParaRPr/>
          </a:p>
        </p:txBody>
      </p:sp>
      <p:sp>
        <p:nvSpPr>
          <p:cNvPr id="52" name="object 52"/>
          <p:cNvSpPr/>
          <p:nvPr/>
        </p:nvSpPr>
        <p:spPr>
          <a:xfrm>
            <a:off x="2772639" y="7195110"/>
            <a:ext cx="2612390" cy="1621155"/>
          </a:xfrm>
          <a:custGeom>
            <a:avLst/>
            <a:gdLst/>
            <a:ahLst/>
            <a:cxnLst/>
            <a:rect l="l" t="t" r="r" b="b"/>
            <a:pathLst>
              <a:path w="2612390" h="1621154">
                <a:moveTo>
                  <a:pt x="2608477" y="1621120"/>
                </a:moveTo>
                <a:lnTo>
                  <a:pt x="704" y="115513"/>
                </a:lnTo>
                <a:lnTo>
                  <a:pt x="0" y="114303"/>
                </a:lnTo>
                <a:lnTo>
                  <a:pt x="0" y="2522"/>
                </a:lnTo>
                <a:lnTo>
                  <a:pt x="704" y="1312"/>
                </a:lnTo>
                <a:lnTo>
                  <a:pt x="2962" y="0"/>
                </a:lnTo>
                <a:lnTo>
                  <a:pt x="4370" y="0"/>
                </a:lnTo>
                <a:lnTo>
                  <a:pt x="21999" y="10178"/>
                </a:lnTo>
                <a:lnTo>
                  <a:pt x="7332" y="10178"/>
                </a:lnTo>
                <a:lnTo>
                  <a:pt x="7332" y="110879"/>
                </a:lnTo>
                <a:lnTo>
                  <a:pt x="2612143" y="1614770"/>
                </a:lnTo>
                <a:lnTo>
                  <a:pt x="2608477" y="1621120"/>
                </a:lnTo>
                <a:close/>
              </a:path>
              <a:path w="2612390" h="1621154">
                <a:moveTo>
                  <a:pt x="2608477" y="1511951"/>
                </a:moveTo>
                <a:lnTo>
                  <a:pt x="7332" y="10178"/>
                </a:lnTo>
                <a:lnTo>
                  <a:pt x="21999" y="10178"/>
                </a:lnTo>
                <a:lnTo>
                  <a:pt x="2612143" y="1505599"/>
                </a:lnTo>
                <a:lnTo>
                  <a:pt x="2608477" y="1511951"/>
                </a:lnTo>
                <a:close/>
              </a:path>
            </a:pathLst>
          </a:custGeom>
          <a:solidFill>
            <a:srgbClr val="FFFFFF"/>
          </a:solidFill>
        </p:spPr>
        <p:txBody>
          <a:bodyPr wrap="square" lIns="0" tIns="0" rIns="0" bIns="0" rtlCol="0"/>
          <a:lstStyle/>
          <a:p>
            <a:endParaRPr/>
          </a:p>
        </p:txBody>
      </p:sp>
      <p:sp>
        <p:nvSpPr>
          <p:cNvPr id="53" name="object 53"/>
          <p:cNvSpPr/>
          <p:nvPr/>
        </p:nvSpPr>
        <p:spPr>
          <a:xfrm>
            <a:off x="2774592" y="6829095"/>
            <a:ext cx="636270" cy="373380"/>
          </a:xfrm>
          <a:custGeom>
            <a:avLst/>
            <a:gdLst/>
            <a:ahLst/>
            <a:cxnLst/>
            <a:rect l="l" t="t" r="r" b="b"/>
            <a:pathLst>
              <a:path w="636270" h="373379">
                <a:moveTo>
                  <a:pt x="0" y="366907"/>
                </a:moveTo>
                <a:lnTo>
                  <a:pt x="632494" y="0"/>
                </a:lnTo>
                <a:lnTo>
                  <a:pt x="636174" y="6344"/>
                </a:lnTo>
                <a:lnTo>
                  <a:pt x="3680" y="373252"/>
                </a:lnTo>
                <a:lnTo>
                  <a:pt x="0" y="366907"/>
                </a:lnTo>
                <a:close/>
              </a:path>
            </a:pathLst>
          </a:custGeom>
          <a:solidFill>
            <a:srgbClr val="FFFFFF"/>
          </a:solidFill>
        </p:spPr>
        <p:txBody>
          <a:bodyPr wrap="square" lIns="0" tIns="0" rIns="0" bIns="0" rtlCol="0"/>
          <a:lstStyle/>
          <a:p>
            <a:endParaRPr/>
          </a:p>
        </p:txBody>
      </p:sp>
      <p:sp>
        <p:nvSpPr>
          <p:cNvPr id="54" name="object 54"/>
          <p:cNvSpPr/>
          <p:nvPr/>
        </p:nvSpPr>
        <p:spPr>
          <a:xfrm>
            <a:off x="3788421" y="6508941"/>
            <a:ext cx="1101725" cy="539115"/>
          </a:xfrm>
          <a:custGeom>
            <a:avLst/>
            <a:gdLst/>
            <a:ahLst/>
            <a:cxnLst/>
            <a:rect l="l" t="t" r="r" b="b"/>
            <a:pathLst>
              <a:path w="1101725" h="539115">
                <a:moveTo>
                  <a:pt x="3666" y="107770"/>
                </a:moveTo>
                <a:lnTo>
                  <a:pt x="0" y="101420"/>
                </a:lnTo>
                <a:lnTo>
                  <a:pt x="175664" y="0"/>
                </a:lnTo>
                <a:lnTo>
                  <a:pt x="177072" y="0"/>
                </a:lnTo>
                <a:lnTo>
                  <a:pt x="191056" y="8058"/>
                </a:lnTo>
                <a:lnTo>
                  <a:pt x="176368" y="8058"/>
                </a:lnTo>
                <a:lnTo>
                  <a:pt x="3666" y="107770"/>
                </a:lnTo>
                <a:close/>
              </a:path>
              <a:path w="1101725" h="539115">
                <a:moveTo>
                  <a:pt x="1097683" y="539005"/>
                </a:moveTo>
                <a:lnTo>
                  <a:pt x="176368" y="8058"/>
                </a:lnTo>
                <a:lnTo>
                  <a:pt x="191056" y="8058"/>
                </a:lnTo>
                <a:lnTo>
                  <a:pt x="1101350" y="532654"/>
                </a:lnTo>
                <a:lnTo>
                  <a:pt x="1097683" y="539005"/>
                </a:lnTo>
                <a:close/>
              </a:path>
            </a:pathLst>
          </a:custGeom>
          <a:solidFill>
            <a:srgbClr val="FFFFFF"/>
          </a:solidFill>
        </p:spPr>
        <p:txBody>
          <a:bodyPr wrap="square" lIns="0" tIns="0" rIns="0" bIns="0" rtlCol="0"/>
          <a:lstStyle/>
          <a:p>
            <a:endParaRPr/>
          </a:p>
        </p:txBody>
      </p:sp>
      <p:sp>
        <p:nvSpPr>
          <p:cNvPr id="55" name="object 55"/>
          <p:cNvSpPr/>
          <p:nvPr/>
        </p:nvSpPr>
        <p:spPr>
          <a:xfrm>
            <a:off x="5084619" y="7157186"/>
            <a:ext cx="329565" cy="194310"/>
          </a:xfrm>
          <a:custGeom>
            <a:avLst/>
            <a:gdLst/>
            <a:ahLst/>
            <a:cxnLst/>
            <a:rect l="l" t="t" r="r" b="b"/>
            <a:pathLst>
              <a:path w="329564" h="194309">
                <a:moveTo>
                  <a:pt x="0" y="6351"/>
                </a:moveTo>
                <a:lnTo>
                  <a:pt x="3666" y="0"/>
                </a:lnTo>
                <a:lnTo>
                  <a:pt x="329067" y="187870"/>
                </a:lnTo>
                <a:lnTo>
                  <a:pt x="325400" y="194222"/>
                </a:lnTo>
                <a:lnTo>
                  <a:pt x="0" y="6351"/>
                </a:lnTo>
                <a:close/>
              </a:path>
            </a:pathLst>
          </a:custGeom>
          <a:solidFill>
            <a:srgbClr val="FFFFFF"/>
          </a:solidFill>
        </p:spPr>
        <p:txBody>
          <a:bodyPr wrap="square" lIns="0" tIns="0" rIns="0" bIns="0" rtlCol="0"/>
          <a:lstStyle/>
          <a:p>
            <a:endParaRPr/>
          </a:p>
        </p:txBody>
      </p:sp>
      <p:sp>
        <p:nvSpPr>
          <p:cNvPr id="56" name="object 56"/>
          <p:cNvSpPr/>
          <p:nvPr/>
        </p:nvSpPr>
        <p:spPr>
          <a:xfrm>
            <a:off x="5267560" y="7678961"/>
            <a:ext cx="1580365" cy="2038776"/>
          </a:xfrm>
          <a:prstGeom prst="rect">
            <a:avLst/>
          </a:prstGeom>
          <a:blipFill>
            <a:blip r:embed="rId9" cstate="print"/>
            <a:stretch>
              <a:fillRect/>
            </a:stretch>
          </a:blipFill>
        </p:spPr>
        <p:txBody>
          <a:bodyPr wrap="square" lIns="0" tIns="0" rIns="0" bIns="0" rtlCol="0"/>
          <a:lstStyle/>
          <a:p>
            <a:endParaRPr/>
          </a:p>
        </p:txBody>
      </p:sp>
      <p:sp>
        <p:nvSpPr>
          <p:cNvPr id="57" name="object 57"/>
          <p:cNvSpPr/>
          <p:nvPr/>
        </p:nvSpPr>
        <p:spPr>
          <a:xfrm>
            <a:off x="5263788" y="6201843"/>
            <a:ext cx="293108" cy="295384"/>
          </a:xfrm>
          <a:prstGeom prst="rect">
            <a:avLst/>
          </a:prstGeom>
          <a:blipFill>
            <a:blip r:embed="rId10" cstate="print"/>
            <a:stretch>
              <a:fillRect/>
            </a:stretch>
          </a:blipFill>
        </p:spPr>
        <p:txBody>
          <a:bodyPr wrap="square" lIns="0" tIns="0" rIns="0" bIns="0" rtlCol="0"/>
          <a:lstStyle/>
          <a:p>
            <a:endParaRPr/>
          </a:p>
        </p:txBody>
      </p:sp>
      <p:sp>
        <p:nvSpPr>
          <p:cNvPr id="58" name="object 58"/>
          <p:cNvSpPr/>
          <p:nvPr/>
        </p:nvSpPr>
        <p:spPr>
          <a:xfrm>
            <a:off x="5151905" y="6002149"/>
            <a:ext cx="332740" cy="213360"/>
          </a:xfrm>
          <a:custGeom>
            <a:avLst/>
            <a:gdLst/>
            <a:ahLst/>
            <a:cxnLst/>
            <a:rect l="l" t="t" r="r" b="b"/>
            <a:pathLst>
              <a:path w="332739" h="213360">
                <a:moveTo>
                  <a:pt x="0" y="93063"/>
                </a:moveTo>
                <a:lnTo>
                  <a:pt x="13023" y="51540"/>
                </a:lnTo>
                <a:lnTo>
                  <a:pt x="41935" y="20874"/>
                </a:lnTo>
                <a:lnTo>
                  <a:pt x="81908" y="3036"/>
                </a:lnTo>
                <a:lnTo>
                  <a:pt x="128118" y="0"/>
                </a:lnTo>
                <a:lnTo>
                  <a:pt x="175738" y="13737"/>
                </a:lnTo>
                <a:lnTo>
                  <a:pt x="177238" y="14675"/>
                </a:lnTo>
                <a:lnTo>
                  <a:pt x="107058" y="14675"/>
                </a:lnTo>
                <a:lnTo>
                  <a:pt x="82492" y="19091"/>
                </a:lnTo>
                <a:lnTo>
                  <a:pt x="55544" y="29835"/>
                </a:lnTo>
                <a:lnTo>
                  <a:pt x="31911" y="47678"/>
                </a:lnTo>
                <a:lnTo>
                  <a:pt x="17290" y="73389"/>
                </a:lnTo>
                <a:lnTo>
                  <a:pt x="12340" y="77979"/>
                </a:lnTo>
                <a:lnTo>
                  <a:pt x="9063" y="82088"/>
                </a:lnTo>
                <a:lnTo>
                  <a:pt x="5576" y="86765"/>
                </a:lnTo>
                <a:lnTo>
                  <a:pt x="0" y="93063"/>
                </a:lnTo>
                <a:close/>
              </a:path>
              <a:path w="332739" h="213360">
                <a:moveTo>
                  <a:pt x="321683" y="213087"/>
                </a:moveTo>
                <a:lnTo>
                  <a:pt x="316792" y="210696"/>
                </a:lnTo>
                <a:lnTo>
                  <a:pt x="315940" y="209772"/>
                </a:lnTo>
                <a:lnTo>
                  <a:pt x="315604" y="208782"/>
                </a:lnTo>
                <a:lnTo>
                  <a:pt x="297298" y="164576"/>
                </a:lnTo>
                <a:lnTo>
                  <a:pt x="272069" y="122498"/>
                </a:lnTo>
                <a:lnTo>
                  <a:pt x="241262" y="84546"/>
                </a:lnTo>
                <a:lnTo>
                  <a:pt x="206220" y="52718"/>
                </a:lnTo>
                <a:lnTo>
                  <a:pt x="168288" y="29011"/>
                </a:lnTo>
                <a:lnTo>
                  <a:pt x="121042" y="14925"/>
                </a:lnTo>
                <a:lnTo>
                  <a:pt x="107058" y="14675"/>
                </a:lnTo>
                <a:lnTo>
                  <a:pt x="177238" y="14675"/>
                </a:lnTo>
                <a:lnTo>
                  <a:pt x="216364" y="39164"/>
                </a:lnTo>
                <a:lnTo>
                  <a:pt x="253819" y="73317"/>
                </a:lnTo>
                <a:lnTo>
                  <a:pt x="286648" y="114032"/>
                </a:lnTo>
                <a:lnTo>
                  <a:pt x="313396" y="159146"/>
                </a:lnTo>
                <a:lnTo>
                  <a:pt x="332609" y="206494"/>
                </a:lnTo>
                <a:lnTo>
                  <a:pt x="332740" y="207961"/>
                </a:lnTo>
                <a:lnTo>
                  <a:pt x="332051" y="209384"/>
                </a:lnTo>
                <a:lnTo>
                  <a:pt x="327130" y="212705"/>
                </a:lnTo>
                <a:lnTo>
                  <a:pt x="321683" y="213087"/>
                </a:lnTo>
                <a:close/>
              </a:path>
            </a:pathLst>
          </a:custGeom>
          <a:solidFill>
            <a:srgbClr val="FFFFFF"/>
          </a:solidFill>
        </p:spPr>
        <p:txBody>
          <a:bodyPr wrap="square" lIns="0" tIns="0" rIns="0" bIns="0" rtlCol="0"/>
          <a:lstStyle/>
          <a:p>
            <a:endParaRPr/>
          </a:p>
        </p:txBody>
      </p:sp>
      <p:sp>
        <p:nvSpPr>
          <p:cNvPr id="59" name="object 59"/>
          <p:cNvSpPr/>
          <p:nvPr/>
        </p:nvSpPr>
        <p:spPr>
          <a:xfrm>
            <a:off x="5133527" y="5991276"/>
            <a:ext cx="398780" cy="219710"/>
          </a:xfrm>
          <a:custGeom>
            <a:avLst/>
            <a:gdLst/>
            <a:ahLst/>
            <a:cxnLst/>
            <a:rect l="l" t="t" r="r" b="b"/>
            <a:pathLst>
              <a:path w="398779" h="219710">
                <a:moveTo>
                  <a:pt x="4038" y="200493"/>
                </a:moveTo>
                <a:lnTo>
                  <a:pt x="2283" y="186317"/>
                </a:lnTo>
                <a:lnTo>
                  <a:pt x="814" y="170806"/>
                </a:lnTo>
                <a:lnTo>
                  <a:pt x="0" y="155293"/>
                </a:lnTo>
                <a:lnTo>
                  <a:pt x="202" y="141002"/>
                </a:lnTo>
                <a:lnTo>
                  <a:pt x="32117" y="77889"/>
                </a:lnTo>
                <a:lnTo>
                  <a:pt x="59837" y="47532"/>
                </a:lnTo>
                <a:lnTo>
                  <a:pt x="151741" y="4129"/>
                </a:lnTo>
                <a:lnTo>
                  <a:pt x="204401" y="0"/>
                </a:lnTo>
                <a:lnTo>
                  <a:pt x="244294" y="7815"/>
                </a:lnTo>
                <a:lnTo>
                  <a:pt x="209888" y="7815"/>
                </a:lnTo>
                <a:lnTo>
                  <a:pt x="156958" y="10544"/>
                </a:lnTo>
                <a:lnTo>
                  <a:pt x="89992" y="34215"/>
                </a:lnTo>
                <a:lnTo>
                  <a:pt x="38183" y="81958"/>
                </a:lnTo>
                <a:lnTo>
                  <a:pt x="16992" y="113825"/>
                </a:lnTo>
                <a:lnTo>
                  <a:pt x="7330" y="155293"/>
                </a:lnTo>
                <a:lnTo>
                  <a:pt x="8136" y="170440"/>
                </a:lnTo>
                <a:lnTo>
                  <a:pt x="9581" y="185609"/>
                </a:lnTo>
                <a:lnTo>
                  <a:pt x="11305" y="199504"/>
                </a:lnTo>
                <a:lnTo>
                  <a:pt x="4038" y="200493"/>
                </a:lnTo>
                <a:close/>
              </a:path>
              <a:path w="398779" h="219710">
                <a:moveTo>
                  <a:pt x="282032" y="36825"/>
                </a:moveTo>
                <a:lnTo>
                  <a:pt x="280909" y="36466"/>
                </a:lnTo>
                <a:lnTo>
                  <a:pt x="280117" y="35689"/>
                </a:lnTo>
                <a:lnTo>
                  <a:pt x="271902" y="29347"/>
                </a:lnTo>
                <a:lnTo>
                  <a:pt x="248348" y="17069"/>
                </a:lnTo>
                <a:lnTo>
                  <a:pt x="209888" y="7815"/>
                </a:lnTo>
                <a:lnTo>
                  <a:pt x="244294" y="7815"/>
                </a:lnTo>
                <a:lnTo>
                  <a:pt x="270914" y="20056"/>
                </a:lnTo>
                <a:lnTo>
                  <a:pt x="283938" y="29287"/>
                </a:lnTo>
                <a:lnTo>
                  <a:pt x="296742" y="29539"/>
                </a:lnTo>
                <a:lnTo>
                  <a:pt x="317897" y="33930"/>
                </a:lnTo>
                <a:lnTo>
                  <a:pt x="322815" y="36431"/>
                </a:lnTo>
                <a:lnTo>
                  <a:pt x="291867" y="36431"/>
                </a:lnTo>
                <a:lnTo>
                  <a:pt x="283146" y="36708"/>
                </a:lnTo>
                <a:lnTo>
                  <a:pt x="282032" y="36825"/>
                </a:lnTo>
                <a:close/>
              </a:path>
              <a:path w="398779" h="219710">
                <a:moveTo>
                  <a:pt x="395403" y="219089"/>
                </a:moveTo>
                <a:lnTo>
                  <a:pt x="388143" y="218026"/>
                </a:lnTo>
                <a:lnTo>
                  <a:pt x="391000" y="188548"/>
                </a:lnTo>
                <a:lnTo>
                  <a:pt x="389554" y="153828"/>
                </a:lnTo>
                <a:lnTo>
                  <a:pt x="380393" y="115613"/>
                </a:lnTo>
                <a:lnTo>
                  <a:pt x="360132" y="75425"/>
                </a:lnTo>
                <a:lnTo>
                  <a:pt x="311366" y="39384"/>
                </a:lnTo>
                <a:lnTo>
                  <a:pt x="291867" y="36431"/>
                </a:lnTo>
                <a:lnTo>
                  <a:pt x="322815" y="36431"/>
                </a:lnTo>
                <a:lnTo>
                  <a:pt x="366249" y="71377"/>
                </a:lnTo>
                <a:lnTo>
                  <a:pt x="387297" y="113080"/>
                </a:lnTo>
                <a:lnTo>
                  <a:pt x="396824" y="152674"/>
                </a:lnTo>
                <a:lnTo>
                  <a:pt x="398353" y="188548"/>
                </a:lnTo>
                <a:lnTo>
                  <a:pt x="395403" y="219089"/>
                </a:lnTo>
                <a:close/>
              </a:path>
            </a:pathLst>
          </a:custGeom>
          <a:solidFill>
            <a:srgbClr val="FFFFFF"/>
          </a:solidFill>
        </p:spPr>
        <p:txBody>
          <a:bodyPr wrap="square" lIns="0" tIns="0" rIns="0" bIns="0" rtlCol="0"/>
          <a:lstStyle/>
          <a:p>
            <a:endParaRPr/>
          </a:p>
        </p:txBody>
      </p:sp>
      <p:sp>
        <p:nvSpPr>
          <p:cNvPr id="60" name="object 60"/>
          <p:cNvSpPr/>
          <p:nvPr/>
        </p:nvSpPr>
        <p:spPr>
          <a:xfrm>
            <a:off x="5465364" y="6356855"/>
            <a:ext cx="20955" cy="53340"/>
          </a:xfrm>
          <a:custGeom>
            <a:avLst/>
            <a:gdLst/>
            <a:ahLst/>
            <a:cxnLst/>
            <a:rect l="l" t="t" r="r" b="b"/>
            <a:pathLst>
              <a:path w="20954" h="53339">
                <a:moveTo>
                  <a:pt x="0" y="1835"/>
                </a:moveTo>
                <a:lnTo>
                  <a:pt x="7103" y="0"/>
                </a:lnTo>
                <a:lnTo>
                  <a:pt x="20372" y="51343"/>
                </a:lnTo>
                <a:lnTo>
                  <a:pt x="13269" y="53179"/>
                </a:lnTo>
                <a:lnTo>
                  <a:pt x="0" y="1835"/>
                </a:lnTo>
                <a:close/>
              </a:path>
            </a:pathLst>
          </a:custGeom>
          <a:solidFill>
            <a:srgbClr val="FFFFFF"/>
          </a:solidFill>
        </p:spPr>
        <p:txBody>
          <a:bodyPr wrap="square" lIns="0" tIns="0" rIns="0" bIns="0" rtlCol="0"/>
          <a:lstStyle/>
          <a:p>
            <a:endParaRPr/>
          </a:p>
        </p:txBody>
      </p:sp>
      <p:sp>
        <p:nvSpPr>
          <p:cNvPr id="61" name="object 61"/>
          <p:cNvSpPr/>
          <p:nvPr/>
        </p:nvSpPr>
        <p:spPr>
          <a:xfrm>
            <a:off x="3305234" y="6967842"/>
            <a:ext cx="840740" cy="371475"/>
          </a:xfrm>
          <a:custGeom>
            <a:avLst/>
            <a:gdLst/>
            <a:ahLst/>
            <a:cxnLst/>
            <a:rect l="l" t="t" r="r" b="b"/>
            <a:pathLst>
              <a:path w="840739" h="371475">
                <a:moveTo>
                  <a:pt x="474330" y="371241"/>
                </a:moveTo>
                <a:lnTo>
                  <a:pt x="473061" y="371241"/>
                </a:lnTo>
                <a:lnTo>
                  <a:pt x="472417" y="371072"/>
                </a:lnTo>
                <a:lnTo>
                  <a:pt x="51125" y="128555"/>
                </a:lnTo>
                <a:lnTo>
                  <a:pt x="15370" y="94624"/>
                </a:lnTo>
                <a:lnTo>
                  <a:pt x="0" y="42300"/>
                </a:lnTo>
                <a:lnTo>
                  <a:pt x="1206" y="23612"/>
                </a:lnTo>
                <a:lnTo>
                  <a:pt x="7751" y="8583"/>
                </a:lnTo>
                <a:lnTo>
                  <a:pt x="18981" y="1017"/>
                </a:lnTo>
                <a:lnTo>
                  <a:pt x="31250" y="0"/>
                </a:lnTo>
                <a:lnTo>
                  <a:pt x="41305" y="2067"/>
                </a:lnTo>
                <a:lnTo>
                  <a:pt x="45889" y="3757"/>
                </a:lnTo>
                <a:lnTo>
                  <a:pt x="52303" y="7408"/>
                </a:lnTo>
                <a:lnTo>
                  <a:pt x="31487" y="7408"/>
                </a:lnTo>
                <a:lnTo>
                  <a:pt x="21918" y="7861"/>
                </a:lnTo>
                <a:lnTo>
                  <a:pt x="13471" y="13173"/>
                </a:lnTo>
                <a:lnTo>
                  <a:pt x="8475" y="24912"/>
                </a:lnTo>
                <a:lnTo>
                  <a:pt x="7309" y="40822"/>
                </a:lnTo>
                <a:lnTo>
                  <a:pt x="9372" y="58538"/>
                </a:lnTo>
                <a:lnTo>
                  <a:pt x="29930" y="101624"/>
                </a:lnTo>
                <a:lnTo>
                  <a:pt x="473685" y="363337"/>
                </a:lnTo>
                <a:lnTo>
                  <a:pt x="488300" y="363337"/>
                </a:lnTo>
                <a:lnTo>
                  <a:pt x="474939" y="371079"/>
                </a:lnTo>
                <a:lnTo>
                  <a:pt x="474330" y="371241"/>
                </a:lnTo>
                <a:close/>
              </a:path>
              <a:path w="840739" h="371475">
                <a:moveTo>
                  <a:pt x="473069" y="257781"/>
                </a:moveTo>
                <a:lnTo>
                  <a:pt x="42567" y="10284"/>
                </a:lnTo>
                <a:lnTo>
                  <a:pt x="39321" y="9115"/>
                </a:lnTo>
                <a:lnTo>
                  <a:pt x="31487" y="7408"/>
                </a:lnTo>
                <a:lnTo>
                  <a:pt x="52303" y="7408"/>
                </a:lnTo>
                <a:lnTo>
                  <a:pt x="473766" y="249715"/>
                </a:lnTo>
                <a:lnTo>
                  <a:pt x="488426" y="249715"/>
                </a:lnTo>
                <a:lnTo>
                  <a:pt x="474470" y="257773"/>
                </a:lnTo>
                <a:lnTo>
                  <a:pt x="473069" y="257781"/>
                </a:lnTo>
                <a:close/>
              </a:path>
              <a:path w="840739" h="371475">
                <a:moveTo>
                  <a:pt x="488426" y="249715"/>
                </a:moveTo>
                <a:lnTo>
                  <a:pt x="473766" y="249715"/>
                </a:lnTo>
                <a:lnTo>
                  <a:pt x="789670" y="67311"/>
                </a:lnTo>
                <a:lnTo>
                  <a:pt x="793336" y="73662"/>
                </a:lnTo>
                <a:lnTo>
                  <a:pt x="488426" y="249715"/>
                </a:lnTo>
                <a:close/>
              </a:path>
              <a:path w="840739" h="371475">
                <a:moveTo>
                  <a:pt x="488300" y="363337"/>
                </a:moveTo>
                <a:lnTo>
                  <a:pt x="473685" y="363337"/>
                </a:lnTo>
                <a:lnTo>
                  <a:pt x="836850" y="152621"/>
                </a:lnTo>
                <a:lnTo>
                  <a:pt x="840531" y="158964"/>
                </a:lnTo>
                <a:lnTo>
                  <a:pt x="488300" y="363337"/>
                </a:lnTo>
                <a:close/>
              </a:path>
            </a:pathLst>
          </a:custGeom>
          <a:solidFill>
            <a:srgbClr val="FFFFFF"/>
          </a:solidFill>
        </p:spPr>
        <p:txBody>
          <a:bodyPr wrap="square" lIns="0" tIns="0" rIns="0" bIns="0" rtlCol="0"/>
          <a:lstStyle/>
          <a:p>
            <a:endParaRPr/>
          </a:p>
        </p:txBody>
      </p:sp>
      <p:sp>
        <p:nvSpPr>
          <p:cNvPr id="62" name="object 62"/>
          <p:cNvSpPr/>
          <p:nvPr/>
        </p:nvSpPr>
        <p:spPr>
          <a:xfrm>
            <a:off x="4166904" y="6946291"/>
            <a:ext cx="126200" cy="147627"/>
          </a:xfrm>
          <a:prstGeom prst="rect">
            <a:avLst/>
          </a:prstGeom>
          <a:blipFill>
            <a:blip r:embed="rId11" cstate="print"/>
            <a:stretch>
              <a:fillRect/>
            </a:stretch>
          </a:blipFill>
        </p:spPr>
        <p:txBody>
          <a:bodyPr wrap="square" lIns="0" tIns="0" rIns="0" bIns="0" rtlCol="0"/>
          <a:lstStyle/>
          <a:p>
            <a:endParaRPr/>
          </a:p>
        </p:txBody>
      </p:sp>
      <p:sp>
        <p:nvSpPr>
          <p:cNvPr id="63" name="object 63"/>
          <p:cNvSpPr/>
          <p:nvPr/>
        </p:nvSpPr>
        <p:spPr>
          <a:xfrm>
            <a:off x="3759555" y="7091125"/>
            <a:ext cx="372110" cy="212090"/>
          </a:xfrm>
          <a:custGeom>
            <a:avLst/>
            <a:gdLst/>
            <a:ahLst/>
            <a:cxnLst/>
            <a:rect l="l" t="t" r="r" b="b"/>
            <a:pathLst>
              <a:path w="372110" h="212090">
                <a:moveTo>
                  <a:pt x="28691" y="202817"/>
                </a:moveTo>
                <a:lnTo>
                  <a:pt x="13944" y="202817"/>
                </a:lnTo>
                <a:lnTo>
                  <a:pt x="368133" y="0"/>
                </a:lnTo>
                <a:lnTo>
                  <a:pt x="371771" y="6364"/>
                </a:lnTo>
                <a:lnTo>
                  <a:pt x="28691" y="202817"/>
                </a:lnTo>
                <a:close/>
              </a:path>
              <a:path w="372110" h="212090">
                <a:moveTo>
                  <a:pt x="12309" y="212005"/>
                </a:moveTo>
                <a:lnTo>
                  <a:pt x="11231" y="212005"/>
                </a:lnTo>
                <a:lnTo>
                  <a:pt x="10769" y="211917"/>
                </a:lnTo>
                <a:lnTo>
                  <a:pt x="0" y="151355"/>
                </a:lnTo>
                <a:lnTo>
                  <a:pt x="4859" y="124510"/>
                </a:lnTo>
                <a:lnTo>
                  <a:pt x="11701" y="127121"/>
                </a:lnTo>
                <a:lnTo>
                  <a:pt x="7544" y="147746"/>
                </a:lnTo>
                <a:lnTo>
                  <a:pt x="7975" y="169583"/>
                </a:lnTo>
                <a:lnTo>
                  <a:pt x="10829" y="189113"/>
                </a:lnTo>
                <a:lnTo>
                  <a:pt x="13944" y="202817"/>
                </a:lnTo>
                <a:lnTo>
                  <a:pt x="28691" y="202817"/>
                </a:lnTo>
                <a:lnTo>
                  <a:pt x="12940" y="211837"/>
                </a:lnTo>
                <a:lnTo>
                  <a:pt x="12309" y="212005"/>
                </a:lnTo>
                <a:close/>
              </a:path>
            </a:pathLst>
          </a:custGeom>
          <a:solidFill>
            <a:srgbClr val="FFFFFF"/>
          </a:solidFill>
        </p:spPr>
        <p:txBody>
          <a:bodyPr wrap="square" lIns="0" tIns="0" rIns="0" bIns="0" rtlCol="0"/>
          <a:lstStyle/>
          <a:p>
            <a:endParaRPr/>
          </a:p>
        </p:txBody>
      </p:sp>
      <p:sp>
        <p:nvSpPr>
          <p:cNvPr id="64" name="object 64"/>
          <p:cNvSpPr/>
          <p:nvPr/>
        </p:nvSpPr>
        <p:spPr>
          <a:xfrm>
            <a:off x="4100735" y="6870256"/>
            <a:ext cx="192376" cy="168089"/>
          </a:xfrm>
          <a:prstGeom prst="rect">
            <a:avLst/>
          </a:prstGeom>
          <a:blipFill>
            <a:blip r:embed="rId12" cstate="print"/>
            <a:stretch>
              <a:fillRect/>
            </a:stretch>
          </a:blipFill>
        </p:spPr>
        <p:txBody>
          <a:bodyPr wrap="square" lIns="0" tIns="0" rIns="0" bIns="0" rtlCol="0"/>
          <a:lstStyle/>
          <a:p>
            <a:endParaRPr/>
          </a:p>
        </p:txBody>
      </p:sp>
      <p:sp>
        <p:nvSpPr>
          <p:cNvPr id="65" name="object 65"/>
          <p:cNvSpPr/>
          <p:nvPr/>
        </p:nvSpPr>
        <p:spPr>
          <a:xfrm>
            <a:off x="3328891" y="6971448"/>
            <a:ext cx="444500" cy="331470"/>
          </a:xfrm>
          <a:custGeom>
            <a:avLst/>
            <a:gdLst/>
            <a:ahLst/>
            <a:cxnLst/>
            <a:rect l="l" t="t" r="r" b="b"/>
            <a:pathLst>
              <a:path w="444500" h="331470">
                <a:moveTo>
                  <a:pt x="440515" y="331186"/>
                </a:moveTo>
                <a:lnTo>
                  <a:pt x="36712" y="98670"/>
                </a:lnTo>
                <a:lnTo>
                  <a:pt x="9434" y="65506"/>
                </a:lnTo>
                <a:lnTo>
                  <a:pt x="0" y="27212"/>
                </a:lnTo>
                <a:lnTo>
                  <a:pt x="3754" y="12326"/>
                </a:lnTo>
                <a:lnTo>
                  <a:pt x="9563" y="3302"/>
                </a:lnTo>
                <a:lnTo>
                  <a:pt x="12917" y="0"/>
                </a:lnTo>
                <a:lnTo>
                  <a:pt x="17412" y="5793"/>
                </a:lnTo>
                <a:lnTo>
                  <a:pt x="14757" y="8488"/>
                </a:lnTo>
                <a:lnTo>
                  <a:pt x="10168" y="15952"/>
                </a:lnTo>
                <a:lnTo>
                  <a:pt x="7301" y="28354"/>
                </a:lnTo>
                <a:lnTo>
                  <a:pt x="9800" y="45881"/>
                </a:lnTo>
                <a:lnTo>
                  <a:pt x="15898" y="62014"/>
                </a:lnTo>
                <a:lnTo>
                  <a:pt x="22998" y="75081"/>
                </a:lnTo>
                <a:lnTo>
                  <a:pt x="31153" y="85163"/>
                </a:lnTo>
                <a:lnTo>
                  <a:pt x="40414" y="92341"/>
                </a:lnTo>
                <a:lnTo>
                  <a:pt x="444166" y="324835"/>
                </a:lnTo>
                <a:lnTo>
                  <a:pt x="440515" y="331186"/>
                </a:lnTo>
                <a:close/>
              </a:path>
              <a:path w="444500" h="331470">
                <a:moveTo>
                  <a:pt x="17412" y="5793"/>
                </a:moveTo>
                <a:lnTo>
                  <a:pt x="15168" y="2896"/>
                </a:lnTo>
                <a:lnTo>
                  <a:pt x="17427" y="5778"/>
                </a:lnTo>
                <a:close/>
              </a:path>
            </a:pathLst>
          </a:custGeom>
          <a:solidFill>
            <a:srgbClr val="FFFFFF"/>
          </a:solidFill>
        </p:spPr>
        <p:txBody>
          <a:bodyPr wrap="square" lIns="0" tIns="0" rIns="0" bIns="0" rtlCol="0"/>
          <a:lstStyle/>
          <a:p>
            <a:endParaRPr/>
          </a:p>
        </p:txBody>
      </p:sp>
      <p:sp>
        <p:nvSpPr>
          <p:cNvPr id="66" name="object 66"/>
          <p:cNvSpPr/>
          <p:nvPr/>
        </p:nvSpPr>
        <p:spPr>
          <a:xfrm>
            <a:off x="4648106" y="7259433"/>
            <a:ext cx="588645" cy="238125"/>
          </a:xfrm>
          <a:custGeom>
            <a:avLst/>
            <a:gdLst/>
            <a:ahLst/>
            <a:cxnLst/>
            <a:rect l="l" t="t" r="r" b="b"/>
            <a:pathLst>
              <a:path w="588645" h="238125">
                <a:moveTo>
                  <a:pt x="3695" y="114816"/>
                </a:moveTo>
                <a:lnTo>
                  <a:pt x="0" y="108489"/>
                </a:lnTo>
                <a:lnTo>
                  <a:pt x="185725" y="0"/>
                </a:lnTo>
                <a:lnTo>
                  <a:pt x="187132" y="0"/>
                </a:lnTo>
                <a:lnTo>
                  <a:pt x="201104" y="8066"/>
                </a:lnTo>
                <a:lnTo>
                  <a:pt x="186451" y="8066"/>
                </a:lnTo>
                <a:lnTo>
                  <a:pt x="3695" y="114816"/>
                </a:lnTo>
                <a:close/>
              </a:path>
              <a:path w="588645" h="238125">
                <a:moveTo>
                  <a:pt x="584468" y="237868"/>
                </a:moveTo>
                <a:lnTo>
                  <a:pt x="186451" y="8066"/>
                </a:lnTo>
                <a:lnTo>
                  <a:pt x="201104" y="8066"/>
                </a:lnTo>
                <a:lnTo>
                  <a:pt x="588135" y="231519"/>
                </a:lnTo>
                <a:lnTo>
                  <a:pt x="584468" y="237868"/>
                </a:lnTo>
                <a:close/>
              </a:path>
            </a:pathLst>
          </a:custGeom>
          <a:solidFill>
            <a:srgbClr val="FFFFFF"/>
          </a:solidFill>
        </p:spPr>
        <p:txBody>
          <a:bodyPr wrap="square" lIns="0" tIns="0" rIns="0" bIns="0" rtlCol="0"/>
          <a:lstStyle/>
          <a:p>
            <a:endParaRPr/>
          </a:p>
        </p:txBody>
      </p:sp>
      <p:sp>
        <p:nvSpPr>
          <p:cNvPr id="67" name="object 67"/>
          <p:cNvSpPr/>
          <p:nvPr/>
        </p:nvSpPr>
        <p:spPr>
          <a:xfrm>
            <a:off x="4852835" y="7637420"/>
            <a:ext cx="253365" cy="156210"/>
          </a:xfrm>
          <a:custGeom>
            <a:avLst/>
            <a:gdLst/>
            <a:ahLst/>
            <a:cxnLst/>
            <a:rect l="l" t="t" r="r" b="b"/>
            <a:pathLst>
              <a:path w="253364" h="156209">
                <a:moveTo>
                  <a:pt x="0" y="149922"/>
                </a:moveTo>
                <a:lnTo>
                  <a:pt x="249046" y="0"/>
                </a:lnTo>
                <a:lnTo>
                  <a:pt x="252827" y="6280"/>
                </a:lnTo>
                <a:lnTo>
                  <a:pt x="3780" y="156202"/>
                </a:lnTo>
                <a:lnTo>
                  <a:pt x="0" y="149922"/>
                </a:lnTo>
                <a:close/>
              </a:path>
            </a:pathLst>
          </a:custGeom>
          <a:solidFill>
            <a:srgbClr val="FFFFFF"/>
          </a:solidFill>
        </p:spPr>
        <p:txBody>
          <a:bodyPr wrap="square" lIns="0" tIns="0" rIns="0" bIns="0" rtlCol="0"/>
          <a:lstStyle/>
          <a:p>
            <a:endParaRPr/>
          </a:p>
        </p:txBody>
      </p:sp>
      <p:sp>
        <p:nvSpPr>
          <p:cNvPr id="68" name="object 68"/>
          <p:cNvSpPr/>
          <p:nvPr/>
        </p:nvSpPr>
        <p:spPr>
          <a:xfrm>
            <a:off x="4087082" y="7024657"/>
            <a:ext cx="772160" cy="769620"/>
          </a:xfrm>
          <a:custGeom>
            <a:avLst/>
            <a:gdLst/>
            <a:ahLst/>
            <a:cxnLst/>
            <a:rect l="l" t="t" r="r" b="b"/>
            <a:pathLst>
              <a:path w="772160" h="769620">
                <a:moveTo>
                  <a:pt x="768595" y="769570"/>
                </a:moveTo>
                <a:lnTo>
                  <a:pt x="767062" y="769570"/>
                </a:lnTo>
                <a:lnTo>
                  <a:pt x="766431" y="769408"/>
                </a:lnTo>
                <a:lnTo>
                  <a:pt x="285261" y="491458"/>
                </a:lnTo>
                <a:lnTo>
                  <a:pt x="284805" y="491004"/>
                </a:lnTo>
                <a:lnTo>
                  <a:pt x="0" y="4428"/>
                </a:lnTo>
                <a:lnTo>
                  <a:pt x="227" y="2617"/>
                </a:lnTo>
                <a:lnTo>
                  <a:pt x="2551" y="256"/>
                </a:lnTo>
                <a:lnTo>
                  <a:pt x="4355" y="0"/>
                </a:lnTo>
                <a:lnTo>
                  <a:pt x="28906" y="13917"/>
                </a:lnTo>
                <a:lnTo>
                  <a:pt x="14048" y="13917"/>
                </a:lnTo>
                <a:lnTo>
                  <a:pt x="290312" y="485915"/>
                </a:lnTo>
                <a:lnTo>
                  <a:pt x="759180" y="756745"/>
                </a:lnTo>
                <a:lnTo>
                  <a:pt x="767327" y="756745"/>
                </a:lnTo>
                <a:lnTo>
                  <a:pt x="771696" y="765750"/>
                </a:lnTo>
                <a:lnTo>
                  <a:pt x="771366" y="767487"/>
                </a:lnTo>
                <a:lnTo>
                  <a:pt x="769496" y="769240"/>
                </a:lnTo>
                <a:lnTo>
                  <a:pt x="768595" y="769570"/>
                </a:lnTo>
                <a:close/>
              </a:path>
              <a:path w="772160" h="769620">
                <a:moveTo>
                  <a:pt x="767327" y="756745"/>
                </a:moveTo>
                <a:lnTo>
                  <a:pt x="759180" y="756745"/>
                </a:lnTo>
                <a:lnTo>
                  <a:pt x="544710" y="314746"/>
                </a:lnTo>
                <a:lnTo>
                  <a:pt x="14048" y="13917"/>
                </a:lnTo>
                <a:lnTo>
                  <a:pt x="28906" y="13917"/>
                </a:lnTo>
                <a:lnTo>
                  <a:pt x="549967" y="309297"/>
                </a:lnTo>
                <a:lnTo>
                  <a:pt x="550480" y="309847"/>
                </a:lnTo>
                <a:lnTo>
                  <a:pt x="767327" y="756745"/>
                </a:lnTo>
                <a:close/>
              </a:path>
            </a:pathLst>
          </a:custGeom>
          <a:solidFill>
            <a:srgbClr val="FFFFFF"/>
          </a:solidFill>
        </p:spPr>
        <p:txBody>
          <a:bodyPr wrap="square" lIns="0" tIns="0" rIns="0" bIns="0" rtlCol="0"/>
          <a:lstStyle/>
          <a:p>
            <a:endParaRPr/>
          </a:p>
        </p:txBody>
      </p:sp>
      <p:sp>
        <p:nvSpPr>
          <p:cNvPr id="69" name="object 69"/>
          <p:cNvSpPr/>
          <p:nvPr/>
        </p:nvSpPr>
        <p:spPr>
          <a:xfrm>
            <a:off x="3315479" y="6908862"/>
            <a:ext cx="99060" cy="71120"/>
          </a:xfrm>
          <a:custGeom>
            <a:avLst/>
            <a:gdLst/>
            <a:ahLst/>
            <a:cxnLst/>
            <a:rect l="l" t="t" r="r" b="b"/>
            <a:pathLst>
              <a:path w="99060" h="71120">
                <a:moveTo>
                  <a:pt x="0" y="64971"/>
                </a:moveTo>
                <a:lnTo>
                  <a:pt x="94543" y="0"/>
                </a:lnTo>
                <a:lnTo>
                  <a:pt x="98697" y="6043"/>
                </a:lnTo>
                <a:lnTo>
                  <a:pt x="4153" y="71015"/>
                </a:lnTo>
                <a:lnTo>
                  <a:pt x="0" y="64971"/>
                </a:lnTo>
                <a:close/>
              </a:path>
            </a:pathLst>
          </a:custGeom>
          <a:solidFill>
            <a:srgbClr val="FFFFFF"/>
          </a:solidFill>
        </p:spPr>
        <p:txBody>
          <a:bodyPr wrap="square" lIns="0" tIns="0" rIns="0" bIns="0" rtlCol="0"/>
          <a:lstStyle/>
          <a:p>
            <a:endParaRPr/>
          </a:p>
        </p:txBody>
      </p:sp>
      <p:sp>
        <p:nvSpPr>
          <p:cNvPr id="70" name="object 70"/>
          <p:cNvSpPr/>
          <p:nvPr/>
        </p:nvSpPr>
        <p:spPr>
          <a:xfrm>
            <a:off x="3374721" y="6585486"/>
            <a:ext cx="824865" cy="561975"/>
          </a:xfrm>
          <a:custGeom>
            <a:avLst/>
            <a:gdLst/>
            <a:ahLst/>
            <a:cxnLst/>
            <a:rect l="l" t="t" r="r" b="b"/>
            <a:pathLst>
              <a:path w="824864" h="561975">
                <a:moveTo>
                  <a:pt x="428631" y="466783"/>
                </a:moveTo>
                <a:lnTo>
                  <a:pt x="703" y="219690"/>
                </a:lnTo>
                <a:lnTo>
                  <a:pt x="0" y="218480"/>
                </a:lnTo>
                <a:lnTo>
                  <a:pt x="0" y="215855"/>
                </a:lnTo>
                <a:lnTo>
                  <a:pt x="703" y="214645"/>
                </a:lnTo>
                <a:lnTo>
                  <a:pt x="372968" y="0"/>
                </a:lnTo>
                <a:lnTo>
                  <a:pt x="374376" y="7"/>
                </a:lnTo>
                <a:lnTo>
                  <a:pt x="388152" y="8066"/>
                </a:lnTo>
                <a:lnTo>
                  <a:pt x="373635" y="8066"/>
                </a:lnTo>
                <a:lnTo>
                  <a:pt x="10999" y="217168"/>
                </a:lnTo>
                <a:lnTo>
                  <a:pt x="429284" y="458689"/>
                </a:lnTo>
                <a:lnTo>
                  <a:pt x="443646" y="458689"/>
                </a:lnTo>
                <a:lnTo>
                  <a:pt x="430054" y="466769"/>
                </a:lnTo>
                <a:lnTo>
                  <a:pt x="428631" y="466783"/>
                </a:lnTo>
                <a:close/>
              </a:path>
              <a:path w="824864" h="561975">
                <a:moveTo>
                  <a:pt x="443646" y="458689"/>
                </a:moveTo>
                <a:lnTo>
                  <a:pt x="429284" y="458689"/>
                </a:lnTo>
                <a:lnTo>
                  <a:pt x="665701" y="319758"/>
                </a:lnTo>
                <a:lnTo>
                  <a:pt x="719144" y="289197"/>
                </a:lnTo>
                <a:lnTo>
                  <a:pt x="760040" y="266580"/>
                </a:lnTo>
                <a:lnTo>
                  <a:pt x="792265" y="252966"/>
                </a:lnTo>
                <a:lnTo>
                  <a:pt x="373635" y="8066"/>
                </a:lnTo>
                <a:lnTo>
                  <a:pt x="388152" y="8066"/>
                </a:lnTo>
                <a:lnTo>
                  <a:pt x="809644" y="254631"/>
                </a:lnTo>
                <a:lnTo>
                  <a:pt x="810487" y="255056"/>
                </a:lnTo>
                <a:lnTo>
                  <a:pt x="811300" y="255540"/>
                </a:lnTo>
                <a:lnTo>
                  <a:pt x="812070" y="256083"/>
                </a:lnTo>
                <a:lnTo>
                  <a:pt x="814619" y="258738"/>
                </a:lnTo>
                <a:lnTo>
                  <a:pt x="801306" y="258738"/>
                </a:lnTo>
                <a:lnTo>
                  <a:pt x="794185" y="259244"/>
                </a:lnTo>
                <a:lnTo>
                  <a:pt x="784566" y="262631"/>
                </a:lnTo>
                <a:lnTo>
                  <a:pt x="761354" y="274164"/>
                </a:lnTo>
                <a:lnTo>
                  <a:pt x="717816" y="298367"/>
                </a:lnTo>
                <a:lnTo>
                  <a:pt x="680400" y="319830"/>
                </a:lnTo>
                <a:lnTo>
                  <a:pt x="443646" y="458689"/>
                </a:lnTo>
                <a:close/>
              </a:path>
              <a:path w="824864" h="561975">
                <a:moveTo>
                  <a:pt x="444073" y="553450"/>
                </a:moveTo>
                <a:lnTo>
                  <a:pt x="429379" y="553450"/>
                </a:lnTo>
                <a:lnTo>
                  <a:pt x="781522" y="350757"/>
                </a:lnTo>
                <a:lnTo>
                  <a:pt x="787182" y="346402"/>
                </a:lnTo>
                <a:lnTo>
                  <a:pt x="799480" y="334683"/>
                </a:lnTo>
                <a:lnTo>
                  <a:pt x="811707" y="317371"/>
                </a:lnTo>
                <a:lnTo>
                  <a:pt x="817056" y="296611"/>
                </a:lnTo>
                <a:lnTo>
                  <a:pt x="817150" y="296186"/>
                </a:lnTo>
                <a:lnTo>
                  <a:pt x="816505" y="283519"/>
                </a:lnTo>
                <a:lnTo>
                  <a:pt x="801306" y="258738"/>
                </a:lnTo>
                <a:lnTo>
                  <a:pt x="814619" y="258738"/>
                </a:lnTo>
                <a:lnTo>
                  <a:pt x="817534" y="261774"/>
                </a:lnTo>
                <a:lnTo>
                  <a:pt x="821366" y="270168"/>
                </a:lnTo>
                <a:lnTo>
                  <a:pt x="823654" y="281545"/>
                </a:lnTo>
                <a:lnTo>
                  <a:pt x="824485" y="296186"/>
                </a:lnTo>
                <a:lnTo>
                  <a:pt x="818721" y="319830"/>
                </a:lnTo>
                <a:lnTo>
                  <a:pt x="805647" y="338882"/>
                </a:lnTo>
                <a:lnTo>
                  <a:pt x="792222" y="351782"/>
                </a:lnTo>
                <a:lnTo>
                  <a:pt x="785402" y="356968"/>
                </a:lnTo>
                <a:lnTo>
                  <a:pt x="444073" y="553450"/>
                </a:lnTo>
                <a:close/>
              </a:path>
              <a:path w="824864" h="561975">
                <a:moveTo>
                  <a:pt x="430002" y="561355"/>
                </a:moveTo>
                <a:lnTo>
                  <a:pt x="428733" y="561355"/>
                </a:lnTo>
                <a:lnTo>
                  <a:pt x="428095" y="561186"/>
                </a:lnTo>
                <a:lnTo>
                  <a:pt x="762" y="313227"/>
                </a:lnTo>
                <a:lnTo>
                  <a:pt x="65" y="312032"/>
                </a:lnTo>
                <a:lnTo>
                  <a:pt x="0" y="297829"/>
                </a:lnTo>
                <a:lnTo>
                  <a:pt x="703" y="296611"/>
                </a:lnTo>
                <a:lnTo>
                  <a:pt x="31691" y="278705"/>
                </a:lnTo>
                <a:lnTo>
                  <a:pt x="35358" y="285062"/>
                </a:lnTo>
                <a:lnTo>
                  <a:pt x="7347" y="301238"/>
                </a:lnTo>
                <a:lnTo>
                  <a:pt x="7384" y="308600"/>
                </a:lnTo>
                <a:lnTo>
                  <a:pt x="429379" y="553450"/>
                </a:lnTo>
                <a:lnTo>
                  <a:pt x="444073" y="553450"/>
                </a:lnTo>
                <a:lnTo>
                  <a:pt x="430633" y="561186"/>
                </a:lnTo>
                <a:lnTo>
                  <a:pt x="430002" y="561355"/>
                </a:lnTo>
                <a:close/>
              </a:path>
            </a:pathLst>
          </a:custGeom>
          <a:solidFill>
            <a:srgbClr val="FFFFFF"/>
          </a:solidFill>
        </p:spPr>
        <p:txBody>
          <a:bodyPr wrap="square" lIns="0" tIns="0" rIns="0" bIns="0" rtlCol="0"/>
          <a:lstStyle/>
          <a:p>
            <a:endParaRPr/>
          </a:p>
        </p:txBody>
      </p:sp>
      <p:sp>
        <p:nvSpPr>
          <p:cNvPr id="71" name="object 71"/>
          <p:cNvSpPr/>
          <p:nvPr/>
        </p:nvSpPr>
        <p:spPr>
          <a:xfrm>
            <a:off x="3400523" y="6819834"/>
            <a:ext cx="421640" cy="297180"/>
          </a:xfrm>
          <a:custGeom>
            <a:avLst/>
            <a:gdLst/>
            <a:ahLst/>
            <a:cxnLst/>
            <a:rect l="l" t="t" r="r" b="b"/>
            <a:pathLst>
              <a:path w="421639" h="297179">
                <a:moveTo>
                  <a:pt x="410328" y="297016"/>
                </a:moveTo>
                <a:lnTo>
                  <a:pt x="409354" y="297016"/>
                </a:lnTo>
                <a:lnTo>
                  <a:pt x="408723" y="296854"/>
                </a:lnTo>
                <a:lnTo>
                  <a:pt x="682" y="63157"/>
                </a:lnTo>
                <a:lnTo>
                  <a:pt x="0" y="61229"/>
                </a:lnTo>
                <a:lnTo>
                  <a:pt x="674" y="59535"/>
                </a:lnTo>
                <a:lnTo>
                  <a:pt x="5297" y="40453"/>
                </a:lnTo>
                <a:lnTo>
                  <a:pt x="6327" y="21561"/>
                </a:lnTo>
                <a:lnTo>
                  <a:pt x="5590" y="7049"/>
                </a:lnTo>
                <a:lnTo>
                  <a:pt x="4913" y="1108"/>
                </a:lnTo>
                <a:lnTo>
                  <a:pt x="12158" y="0"/>
                </a:lnTo>
                <a:lnTo>
                  <a:pt x="12904" y="6310"/>
                </a:lnTo>
                <a:lnTo>
                  <a:pt x="13686" y="20691"/>
                </a:lnTo>
                <a:lnTo>
                  <a:pt x="12813" y="39535"/>
                </a:lnTo>
                <a:lnTo>
                  <a:pt x="8594" y="59234"/>
                </a:lnTo>
                <a:lnTo>
                  <a:pt x="408254" y="288135"/>
                </a:lnTo>
                <a:lnTo>
                  <a:pt x="416048" y="288135"/>
                </a:lnTo>
                <a:lnTo>
                  <a:pt x="415873" y="288794"/>
                </a:lnTo>
                <a:lnTo>
                  <a:pt x="413240" y="295035"/>
                </a:lnTo>
                <a:lnTo>
                  <a:pt x="412778" y="295930"/>
                </a:lnTo>
                <a:lnTo>
                  <a:pt x="411971" y="296590"/>
                </a:lnTo>
                <a:lnTo>
                  <a:pt x="410681" y="296971"/>
                </a:lnTo>
                <a:lnTo>
                  <a:pt x="410328" y="297016"/>
                </a:lnTo>
                <a:close/>
              </a:path>
              <a:path w="421639" h="297179">
                <a:moveTo>
                  <a:pt x="416048" y="288135"/>
                </a:moveTo>
                <a:lnTo>
                  <a:pt x="408254" y="288135"/>
                </a:lnTo>
                <a:lnTo>
                  <a:pt x="411255" y="278625"/>
                </a:lnTo>
                <a:lnTo>
                  <a:pt x="413739" y="264151"/>
                </a:lnTo>
                <a:lnTo>
                  <a:pt x="413698" y="245718"/>
                </a:lnTo>
                <a:lnTo>
                  <a:pt x="409126" y="224332"/>
                </a:lnTo>
                <a:lnTo>
                  <a:pt x="416085" y="222015"/>
                </a:lnTo>
                <a:lnTo>
                  <a:pt x="421446" y="250389"/>
                </a:lnTo>
                <a:lnTo>
                  <a:pt x="419991" y="273280"/>
                </a:lnTo>
                <a:lnTo>
                  <a:pt x="416048" y="288135"/>
                </a:lnTo>
                <a:close/>
              </a:path>
            </a:pathLst>
          </a:custGeom>
          <a:solidFill>
            <a:srgbClr val="FFFFFF"/>
          </a:solidFill>
        </p:spPr>
        <p:txBody>
          <a:bodyPr wrap="square" lIns="0" tIns="0" rIns="0" bIns="0" rtlCol="0"/>
          <a:lstStyle/>
          <a:p>
            <a:endParaRPr/>
          </a:p>
        </p:txBody>
      </p:sp>
      <p:sp>
        <p:nvSpPr>
          <p:cNvPr id="72" name="object 72"/>
          <p:cNvSpPr/>
          <p:nvPr/>
        </p:nvSpPr>
        <p:spPr>
          <a:xfrm>
            <a:off x="3808681" y="6844040"/>
            <a:ext cx="371475" cy="272415"/>
          </a:xfrm>
          <a:custGeom>
            <a:avLst/>
            <a:gdLst/>
            <a:ahLst/>
            <a:cxnLst/>
            <a:rect l="l" t="t" r="r" b="b"/>
            <a:pathLst>
              <a:path w="371475" h="272415">
                <a:moveTo>
                  <a:pt x="3651" y="272325"/>
                </a:moveTo>
                <a:lnTo>
                  <a:pt x="0" y="265975"/>
                </a:lnTo>
                <a:lnTo>
                  <a:pt x="334727" y="73313"/>
                </a:lnTo>
                <a:lnTo>
                  <a:pt x="342136" y="67696"/>
                </a:lnTo>
                <a:lnTo>
                  <a:pt x="355147" y="53327"/>
                </a:lnTo>
                <a:lnTo>
                  <a:pt x="363833" y="31467"/>
                </a:lnTo>
                <a:lnTo>
                  <a:pt x="358265" y="3380"/>
                </a:lnTo>
                <a:lnTo>
                  <a:pt x="364770" y="0"/>
                </a:lnTo>
                <a:lnTo>
                  <a:pt x="371067" y="32251"/>
                </a:lnTo>
                <a:lnTo>
                  <a:pt x="361008" y="57330"/>
                </a:lnTo>
                <a:lnTo>
                  <a:pt x="346264" y="73643"/>
                </a:lnTo>
                <a:lnTo>
                  <a:pt x="338504" y="79597"/>
                </a:lnTo>
                <a:lnTo>
                  <a:pt x="3651" y="272325"/>
                </a:lnTo>
                <a:close/>
              </a:path>
            </a:pathLst>
          </a:custGeom>
          <a:solidFill>
            <a:srgbClr val="FFFFFF"/>
          </a:solidFill>
        </p:spPr>
        <p:txBody>
          <a:bodyPr wrap="square" lIns="0" tIns="0" rIns="0" bIns="0" rtlCol="0"/>
          <a:lstStyle/>
          <a:p>
            <a:endParaRPr/>
          </a:p>
        </p:txBody>
      </p:sp>
      <p:sp>
        <p:nvSpPr>
          <p:cNvPr id="74" name="object 74"/>
          <p:cNvSpPr/>
          <p:nvPr/>
        </p:nvSpPr>
        <p:spPr>
          <a:xfrm>
            <a:off x="6139228" y="6175459"/>
            <a:ext cx="727075" cy="1188085"/>
          </a:xfrm>
          <a:custGeom>
            <a:avLst/>
            <a:gdLst/>
            <a:ahLst/>
            <a:cxnLst/>
            <a:rect l="l" t="t" r="r" b="b"/>
            <a:pathLst>
              <a:path w="727075" h="1188084">
                <a:moveTo>
                  <a:pt x="23658" y="840771"/>
                </a:moveTo>
                <a:lnTo>
                  <a:pt x="96675" y="668753"/>
                </a:lnTo>
                <a:lnTo>
                  <a:pt x="12064" y="556476"/>
                </a:lnTo>
                <a:lnTo>
                  <a:pt x="4241" y="541869"/>
                </a:lnTo>
                <a:lnTo>
                  <a:pt x="141" y="524833"/>
                </a:lnTo>
                <a:lnTo>
                  <a:pt x="0" y="507312"/>
                </a:lnTo>
                <a:lnTo>
                  <a:pt x="4055" y="491252"/>
                </a:lnTo>
                <a:lnTo>
                  <a:pt x="205064" y="17703"/>
                </a:lnTo>
                <a:lnTo>
                  <a:pt x="225046" y="0"/>
                </a:lnTo>
                <a:lnTo>
                  <a:pt x="231382" y="220"/>
                </a:lnTo>
                <a:lnTo>
                  <a:pt x="237532" y="2404"/>
                </a:lnTo>
                <a:lnTo>
                  <a:pt x="243357" y="6473"/>
                </a:lnTo>
                <a:lnTo>
                  <a:pt x="248721" y="12347"/>
                </a:lnTo>
                <a:lnTo>
                  <a:pt x="254279" y="19722"/>
                </a:lnTo>
                <a:lnTo>
                  <a:pt x="230936" y="9814"/>
                </a:lnTo>
                <a:lnTo>
                  <a:pt x="221717" y="10951"/>
                </a:lnTo>
                <a:lnTo>
                  <a:pt x="217587" y="14999"/>
                </a:lnTo>
                <a:lnTo>
                  <a:pt x="13693" y="495344"/>
                </a:lnTo>
                <a:lnTo>
                  <a:pt x="10433" y="508682"/>
                </a:lnTo>
                <a:lnTo>
                  <a:pt x="10626" y="523546"/>
                </a:lnTo>
                <a:lnTo>
                  <a:pt x="14037" y="538014"/>
                </a:lnTo>
                <a:lnTo>
                  <a:pt x="20430" y="550165"/>
                </a:lnTo>
                <a:lnTo>
                  <a:pt x="108675" y="667283"/>
                </a:lnTo>
                <a:lnTo>
                  <a:pt x="40411" y="828101"/>
                </a:lnTo>
                <a:lnTo>
                  <a:pt x="59553" y="836226"/>
                </a:lnTo>
                <a:lnTo>
                  <a:pt x="23658" y="840771"/>
                </a:lnTo>
                <a:close/>
              </a:path>
              <a:path w="727075" h="1188084">
                <a:moveTo>
                  <a:pt x="510460" y="1183499"/>
                </a:moveTo>
                <a:lnTo>
                  <a:pt x="495729" y="1177246"/>
                </a:lnTo>
                <a:lnTo>
                  <a:pt x="504957" y="1176113"/>
                </a:lnTo>
                <a:lnTo>
                  <a:pt x="509087" y="1172064"/>
                </a:lnTo>
                <a:lnTo>
                  <a:pt x="712977" y="691729"/>
                </a:lnTo>
                <a:lnTo>
                  <a:pt x="716238" y="678391"/>
                </a:lnTo>
                <a:lnTo>
                  <a:pt x="716045" y="663526"/>
                </a:lnTo>
                <a:lnTo>
                  <a:pt x="712635" y="649055"/>
                </a:lnTo>
                <a:lnTo>
                  <a:pt x="706244" y="636898"/>
                </a:lnTo>
                <a:lnTo>
                  <a:pt x="235913" y="12746"/>
                </a:lnTo>
                <a:lnTo>
                  <a:pt x="230936" y="9814"/>
                </a:lnTo>
                <a:lnTo>
                  <a:pt x="254279" y="19722"/>
                </a:lnTo>
                <a:lnTo>
                  <a:pt x="714606" y="630597"/>
                </a:lnTo>
                <a:lnTo>
                  <a:pt x="722429" y="645203"/>
                </a:lnTo>
                <a:lnTo>
                  <a:pt x="726531" y="662237"/>
                </a:lnTo>
                <a:lnTo>
                  <a:pt x="726672" y="679757"/>
                </a:lnTo>
                <a:lnTo>
                  <a:pt x="722615" y="695821"/>
                </a:lnTo>
                <a:lnTo>
                  <a:pt x="521606" y="1169370"/>
                </a:lnTo>
                <a:lnTo>
                  <a:pt x="517816" y="1176369"/>
                </a:lnTo>
                <a:lnTo>
                  <a:pt x="513140" y="1181723"/>
                </a:lnTo>
                <a:lnTo>
                  <a:pt x="510460" y="1183499"/>
                </a:lnTo>
                <a:close/>
              </a:path>
              <a:path w="727075" h="1188084">
                <a:moveTo>
                  <a:pt x="59553" y="836226"/>
                </a:moveTo>
                <a:lnTo>
                  <a:pt x="40411" y="828101"/>
                </a:lnTo>
                <a:lnTo>
                  <a:pt x="213352" y="806198"/>
                </a:lnTo>
                <a:lnTo>
                  <a:pt x="227922" y="825532"/>
                </a:lnTo>
                <a:lnTo>
                  <a:pt x="208642" y="817348"/>
                </a:lnTo>
                <a:lnTo>
                  <a:pt x="59553" y="836226"/>
                </a:lnTo>
                <a:close/>
              </a:path>
              <a:path w="727075" h="1188084">
                <a:moveTo>
                  <a:pt x="494378" y="1186967"/>
                </a:moveTo>
                <a:lnTo>
                  <a:pt x="486253" y="1183518"/>
                </a:lnTo>
                <a:lnTo>
                  <a:pt x="481836" y="1179880"/>
                </a:lnTo>
                <a:lnTo>
                  <a:pt x="208642" y="817348"/>
                </a:lnTo>
                <a:lnTo>
                  <a:pt x="227922" y="825532"/>
                </a:lnTo>
                <a:lnTo>
                  <a:pt x="490770" y="1174322"/>
                </a:lnTo>
                <a:lnTo>
                  <a:pt x="495729" y="1177246"/>
                </a:lnTo>
                <a:lnTo>
                  <a:pt x="510460" y="1183499"/>
                </a:lnTo>
                <a:lnTo>
                  <a:pt x="507702" y="1185327"/>
                </a:lnTo>
                <a:lnTo>
                  <a:pt x="501624" y="1187074"/>
                </a:lnTo>
                <a:lnTo>
                  <a:pt x="497987" y="1187521"/>
                </a:lnTo>
                <a:lnTo>
                  <a:pt x="494378" y="1186967"/>
                </a:lnTo>
                <a:close/>
              </a:path>
            </a:pathLst>
          </a:custGeom>
          <a:solidFill>
            <a:srgbClr val="FFFFFF"/>
          </a:solidFill>
        </p:spPr>
        <p:txBody>
          <a:bodyPr wrap="square" lIns="0" tIns="0" rIns="0" bIns="0" rtlCol="0"/>
          <a:lstStyle/>
          <a:p>
            <a:endParaRPr/>
          </a:p>
        </p:txBody>
      </p:sp>
      <p:sp>
        <p:nvSpPr>
          <p:cNvPr id="75" name="object 75"/>
          <p:cNvSpPr/>
          <p:nvPr/>
        </p:nvSpPr>
        <p:spPr>
          <a:xfrm>
            <a:off x="6465527" y="6706249"/>
            <a:ext cx="83842" cy="138190"/>
          </a:xfrm>
          <a:prstGeom prst="rect">
            <a:avLst/>
          </a:prstGeom>
          <a:blipFill>
            <a:blip r:embed="rId13" cstate="print"/>
            <a:stretch>
              <a:fillRect/>
            </a:stretch>
          </a:blipFill>
        </p:spPr>
        <p:txBody>
          <a:bodyPr wrap="square" lIns="0" tIns="0" rIns="0" bIns="0" rtlCol="0"/>
          <a:lstStyle/>
          <a:p>
            <a:endParaRPr/>
          </a:p>
        </p:txBody>
      </p:sp>
      <p:sp>
        <p:nvSpPr>
          <p:cNvPr id="76" name="object 76"/>
          <p:cNvSpPr/>
          <p:nvPr/>
        </p:nvSpPr>
        <p:spPr>
          <a:xfrm>
            <a:off x="6358080" y="6563665"/>
            <a:ext cx="83842" cy="138198"/>
          </a:xfrm>
          <a:prstGeom prst="rect">
            <a:avLst/>
          </a:prstGeom>
          <a:blipFill>
            <a:blip r:embed="rId14" cstate="print"/>
            <a:stretch>
              <a:fillRect/>
            </a:stretch>
          </a:blipFill>
        </p:spPr>
        <p:txBody>
          <a:bodyPr wrap="square" lIns="0" tIns="0" rIns="0" bIns="0" rtlCol="0"/>
          <a:lstStyle/>
          <a:p>
            <a:endParaRPr/>
          </a:p>
        </p:txBody>
      </p:sp>
      <p:sp>
        <p:nvSpPr>
          <p:cNvPr id="77" name="object 77"/>
          <p:cNvSpPr/>
          <p:nvPr/>
        </p:nvSpPr>
        <p:spPr>
          <a:xfrm>
            <a:off x="6582738" y="6861790"/>
            <a:ext cx="83845" cy="138194"/>
          </a:xfrm>
          <a:prstGeom prst="rect">
            <a:avLst/>
          </a:prstGeom>
          <a:blipFill>
            <a:blip r:embed="rId15" cstate="print"/>
            <a:stretch>
              <a:fillRect/>
            </a:stretch>
          </a:blipFill>
        </p:spPr>
        <p:txBody>
          <a:bodyPr wrap="square" lIns="0" tIns="0" rIns="0" bIns="0" rtlCol="0"/>
          <a:lstStyle/>
          <a:p>
            <a:endParaRPr/>
          </a:p>
        </p:txBody>
      </p:sp>
      <p:pic>
        <p:nvPicPr>
          <p:cNvPr id="110" name="Picture 109">
            <a:extLst>
              <a:ext uri="{FF2B5EF4-FFF2-40B4-BE49-F238E27FC236}">
                <a16:creationId xmlns:a16="http://schemas.microsoft.com/office/drawing/2014/main" id="{22FFAF80-5554-254A-BA1E-58BFD511ADE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062494" y="1447242"/>
            <a:ext cx="11831648" cy="863596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175250" y="4130675"/>
            <a:ext cx="7414895" cy="678815"/>
          </a:xfrm>
          <a:prstGeom prst="rect">
            <a:avLst/>
          </a:prstGeom>
        </p:spPr>
        <p:txBody>
          <a:bodyPr vert="horz" wrap="square" lIns="0" tIns="17145" rIns="0" bIns="0" rtlCol="0">
            <a:spAutoFit/>
          </a:bodyPr>
          <a:lstStyle/>
          <a:p>
            <a:pPr marL="12700">
              <a:lnSpc>
                <a:spcPct val="100000"/>
              </a:lnSpc>
              <a:spcBef>
                <a:spcPts val="135"/>
              </a:spcBef>
            </a:pPr>
            <a:r>
              <a:rPr spc="20" dirty="0">
                <a:solidFill>
                  <a:srgbClr val="0073AE"/>
                </a:solidFill>
              </a:rPr>
              <a:t>What </a:t>
            </a:r>
            <a:r>
              <a:rPr spc="85" dirty="0">
                <a:solidFill>
                  <a:srgbClr val="0073AE"/>
                </a:solidFill>
              </a:rPr>
              <a:t>should </a:t>
            </a:r>
            <a:r>
              <a:rPr spc="75" dirty="0">
                <a:solidFill>
                  <a:srgbClr val="0073AE"/>
                </a:solidFill>
              </a:rPr>
              <a:t>you </a:t>
            </a:r>
            <a:r>
              <a:rPr spc="120" dirty="0">
                <a:solidFill>
                  <a:srgbClr val="0073AE"/>
                </a:solidFill>
              </a:rPr>
              <a:t>be </a:t>
            </a:r>
            <a:r>
              <a:rPr spc="65" dirty="0">
                <a:solidFill>
                  <a:srgbClr val="0073AE"/>
                </a:solidFill>
              </a:rPr>
              <a:t>looking </a:t>
            </a:r>
            <a:r>
              <a:rPr spc="-75" dirty="0">
                <a:solidFill>
                  <a:srgbClr val="0073AE"/>
                </a:solidFill>
              </a:rPr>
              <a:t>for</a:t>
            </a:r>
            <a:r>
              <a:rPr spc="-660" dirty="0">
                <a:solidFill>
                  <a:srgbClr val="0073AE"/>
                </a:solidFill>
              </a:rPr>
              <a:t> </a:t>
            </a:r>
            <a:r>
              <a:rPr spc="-65" dirty="0">
                <a:solidFill>
                  <a:srgbClr val="0073AE"/>
                </a:solidFill>
              </a:rPr>
              <a: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235" y="1083735"/>
            <a:ext cx="9277349" cy="1456809"/>
          </a:xfrm>
          <a:prstGeom prst="rect">
            <a:avLst/>
          </a:prstGeom>
          <a:solidFill>
            <a:schemeClr val="accent1">
              <a:lumMod val="40000"/>
              <a:lumOff val="60000"/>
            </a:schemeClr>
          </a:solidFill>
          <a:ln w="10470">
            <a:solidFill>
              <a:srgbClr val="6F6F6F"/>
            </a:solidFill>
          </a:ln>
        </p:spPr>
        <p:txBody>
          <a:bodyPr vert="horz" wrap="square" lIns="0" tIns="360680" rIns="0" bIns="0" rtlCol="0">
            <a:spAutoFit/>
          </a:bodyPr>
          <a:lstStyle/>
          <a:p>
            <a:pPr marL="1470660">
              <a:lnSpc>
                <a:spcPct val="100000"/>
              </a:lnSpc>
              <a:spcBef>
                <a:spcPts val="2840"/>
              </a:spcBef>
            </a:pPr>
            <a:r>
              <a:rPr sz="3550" spc="-475" dirty="0"/>
              <a:t>1. </a:t>
            </a:r>
            <a:r>
              <a:rPr lang="en-US" sz="3550" spc="-475" dirty="0"/>
              <a:t> </a:t>
            </a:r>
            <a:r>
              <a:rPr sz="3550" dirty="0"/>
              <a:t>Flexible </a:t>
            </a:r>
            <a:r>
              <a:rPr sz="3550" spc="170" dirty="0"/>
              <a:t>and </a:t>
            </a:r>
            <a:r>
              <a:rPr sz="3550" spc="10" dirty="0"/>
              <a:t>efficient</a:t>
            </a:r>
            <a:r>
              <a:rPr lang="en-US" sz="3550" spc="10" dirty="0"/>
              <a:t> </a:t>
            </a:r>
            <a:r>
              <a:rPr sz="3550" spc="-495" dirty="0"/>
              <a:t> </a:t>
            </a:r>
            <a:r>
              <a:rPr sz="3550" spc="85" dirty="0"/>
              <a:t>technology</a:t>
            </a:r>
            <a:br>
              <a:rPr lang="en-US" sz="3550" spc="85" dirty="0"/>
            </a:br>
            <a:endParaRPr sz="3550" dirty="0"/>
          </a:p>
        </p:txBody>
      </p:sp>
      <p:sp>
        <p:nvSpPr>
          <p:cNvPr id="4" name="object 4"/>
          <p:cNvSpPr txBox="1"/>
          <p:nvPr/>
        </p:nvSpPr>
        <p:spPr>
          <a:xfrm>
            <a:off x="1463693" y="2893710"/>
            <a:ext cx="7818891" cy="7680436"/>
          </a:xfrm>
          <a:prstGeom prst="rect">
            <a:avLst/>
          </a:prstGeom>
        </p:spPr>
        <p:txBody>
          <a:bodyPr vert="horz" wrap="square" lIns="0" tIns="12700" rIns="0" bIns="0" rtlCol="0">
            <a:spAutoFit/>
          </a:bodyPr>
          <a:lstStyle/>
          <a:p>
            <a:pPr marL="12700" marR="422909" algn="just">
              <a:lnSpc>
                <a:spcPct val="113500"/>
              </a:lnSpc>
              <a:spcBef>
                <a:spcPts val="100"/>
              </a:spcBef>
            </a:pPr>
            <a:r>
              <a:rPr sz="2300" spc="-80" dirty="0">
                <a:solidFill>
                  <a:srgbClr val="0073AE"/>
                </a:solidFill>
                <a:latin typeface="Calibri"/>
                <a:cs typeface="Calibri"/>
              </a:rPr>
              <a:t>For </a:t>
            </a:r>
            <a:r>
              <a:rPr sz="2300" spc="-35" dirty="0">
                <a:solidFill>
                  <a:srgbClr val="0073AE"/>
                </a:solidFill>
                <a:latin typeface="Calibri"/>
                <a:cs typeface="Calibri"/>
              </a:rPr>
              <a:t>your </a:t>
            </a:r>
            <a:r>
              <a:rPr sz="2300" spc="-30" dirty="0">
                <a:solidFill>
                  <a:srgbClr val="0073AE"/>
                </a:solidFill>
                <a:latin typeface="Calibri"/>
                <a:cs typeface="Calibri"/>
              </a:rPr>
              <a:t>online </a:t>
            </a:r>
            <a:r>
              <a:rPr sz="2300" spc="5" dirty="0">
                <a:solidFill>
                  <a:srgbClr val="0073AE"/>
                </a:solidFill>
                <a:latin typeface="Calibri"/>
                <a:cs typeface="Calibri"/>
              </a:rPr>
              <a:t>events </a:t>
            </a:r>
            <a:r>
              <a:rPr sz="2300" spc="-50" dirty="0">
                <a:solidFill>
                  <a:srgbClr val="0073AE"/>
                </a:solidFill>
                <a:latin typeface="Calibri"/>
                <a:cs typeface="Calibri"/>
              </a:rPr>
              <a:t>to </a:t>
            </a:r>
            <a:r>
              <a:rPr sz="2300" spc="-45" dirty="0">
                <a:solidFill>
                  <a:srgbClr val="0073AE"/>
                </a:solidFill>
                <a:latin typeface="Calibri"/>
                <a:cs typeface="Calibri"/>
              </a:rPr>
              <a:t>run </a:t>
            </a:r>
            <a:r>
              <a:rPr sz="2300" spc="-35" dirty="0">
                <a:solidFill>
                  <a:srgbClr val="0073AE"/>
                </a:solidFill>
                <a:latin typeface="Calibri"/>
                <a:cs typeface="Calibri"/>
              </a:rPr>
              <a:t>smoothly, </a:t>
            </a:r>
            <a:r>
              <a:rPr sz="2300" spc="-25" dirty="0">
                <a:solidFill>
                  <a:srgbClr val="0073AE"/>
                </a:solidFill>
                <a:latin typeface="Calibri"/>
                <a:cs typeface="Calibri"/>
              </a:rPr>
              <a:t>the </a:t>
            </a:r>
            <a:r>
              <a:rPr sz="2300" spc="-10" dirty="0">
                <a:solidFill>
                  <a:srgbClr val="0073AE"/>
                </a:solidFill>
                <a:latin typeface="Calibri"/>
                <a:cs typeface="Calibri"/>
              </a:rPr>
              <a:t>partner </a:t>
            </a:r>
            <a:r>
              <a:rPr sz="2300" spc="-5" dirty="0">
                <a:solidFill>
                  <a:srgbClr val="0073AE"/>
                </a:solidFill>
                <a:latin typeface="Calibri"/>
                <a:cs typeface="Calibri"/>
              </a:rPr>
              <a:t>you </a:t>
            </a:r>
            <a:r>
              <a:rPr sz="2300" spc="-90" dirty="0">
                <a:solidFill>
                  <a:srgbClr val="0073AE"/>
                </a:solidFill>
                <a:latin typeface="Calibri"/>
                <a:cs typeface="Calibri"/>
              </a:rPr>
              <a:t>work  </a:t>
            </a:r>
            <a:r>
              <a:rPr sz="2300" spc="-75" dirty="0">
                <a:solidFill>
                  <a:srgbClr val="0073AE"/>
                </a:solidFill>
                <a:latin typeface="Calibri"/>
                <a:cs typeface="Calibri"/>
              </a:rPr>
              <a:t>with </a:t>
            </a:r>
            <a:r>
              <a:rPr sz="2300" spc="40" dirty="0">
                <a:solidFill>
                  <a:srgbClr val="0073AE"/>
                </a:solidFill>
                <a:latin typeface="Calibri"/>
                <a:cs typeface="Calibri"/>
              </a:rPr>
              <a:t>needs </a:t>
            </a:r>
            <a:r>
              <a:rPr sz="2300" spc="-50" dirty="0">
                <a:solidFill>
                  <a:srgbClr val="0073AE"/>
                </a:solidFill>
                <a:latin typeface="Calibri"/>
                <a:cs typeface="Calibri"/>
              </a:rPr>
              <a:t>to </a:t>
            </a:r>
            <a:r>
              <a:rPr sz="2300" spc="50" dirty="0">
                <a:solidFill>
                  <a:srgbClr val="0073AE"/>
                </a:solidFill>
                <a:latin typeface="Calibri"/>
                <a:cs typeface="Calibri"/>
              </a:rPr>
              <a:t>have </a:t>
            </a:r>
            <a:r>
              <a:rPr sz="2300" spc="175" dirty="0">
                <a:solidFill>
                  <a:srgbClr val="0073AE"/>
                </a:solidFill>
                <a:latin typeface="Calibri"/>
                <a:cs typeface="Calibri"/>
              </a:rPr>
              <a:t>a </a:t>
            </a:r>
            <a:r>
              <a:rPr sz="2300" spc="-5" dirty="0">
                <a:solidFill>
                  <a:srgbClr val="0073AE"/>
                </a:solidFill>
                <a:latin typeface="Calibri"/>
                <a:cs typeface="Calibri"/>
              </a:rPr>
              <a:t>platform </a:t>
            </a:r>
            <a:r>
              <a:rPr sz="2300" spc="20" dirty="0">
                <a:solidFill>
                  <a:srgbClr val="0073AE"/>
                </a:solidFill>
                <a:latin typeface="Calibri"/>
                <a:cs typeface="Calibri"/>
              </a:rPr>
              <a:t>that</a:t>
            </a:r>
            <a:r>
              <a:rPr sz="1300" spc="20" dirty="0">
                <a:solidFill>
                  <a:srgbClr val="0073AE"/>
                </a:solidFill>
                <a:latin typeface="Arial"/>
                <a:cs typeface="Arial"/>
              </a:rPr>
              <a:t>’</a:t>
            </a:r>
            <a:r>
              <a:rPr sz="2300" spc="20" dirty="0">
                <a:solidFill>
                  <a:srgbClr val="0073AE"/>
                </a:solidFill>
                <a:latin typeface="Calibri"/>
                <a:cs typeface="Calibri"/>
              </a:rPr>
              <a:t>s </a:t>
            </a:r>
            <a:r>
              <a:rPr sz="2300" spc="65" dirty="0">
                <a:solidFill>
                  <a:srgbClr val="0073AE"/>
                </a:solidFill>
                <a:latin typeface="Calibri"/>
                <a:cs typeface="Calibri"/>
              </a:rPr>
              <a:t>easy </a:t>
            </a:r>
            <a:r>
              <a:rPr sz="2300" spc="-50" dirty="0">
                <a:solidFill>
                  <a:srgbClr val="0073AE"/>
                </a:solidFill>
                <a:latin typeface="Calibri"/>
                <a:cs typeface="Calibri"/>
              </a:rPr>
              <a:t>to </a:t>
            </a:r>
            <a:r>
              <a:rPr sz="2300" spc="-40" dirty="0">
                <a:solidFill>
                  <a:srgbClr val="0073AE"/>
                </a:solidFill>
                <a:latin typeface="Calibri"/>
                <a:cs typeface="Calibri"/>
              </a:rPr>
              <a:t>use, </a:t>
            </a:r>
            <a:r>
              <a:rPr sz="2300" spc="-45" dirty="0">
                <a:solidFill>
                  <a:srgbClr val="0073AE"/>
                </a:solidFill>
                <a:latin typeface="Calibri"/>
                <a:cs typeface="Calibri"/>
              </a:rPr>
              <a:t>flexible</a:t>
            </a:r>
            <a:r>
              <a:rPr sz="2300" spc="-204" dirty="0">
                <a:solidFill>
                  <a:srgbClr val="0073AE"/>
                </a:solidFill>
                <a:latin typeface="Calibri"/>
                <a:cs typeface="Calibri"/>
              </a:rPr>
              <a:t> </a:t>
            </a:r>
            <a:r>
              <a:rPr sz="2300" spc="80" dirty="0">
                <a:solidFill>
                  <a:srgbClr val="0073AE"/>
                </a:solidFill>
                <a:latin typeface="Calibri"/>
                <a:cs typeface="Calibri"/>
              </a:rPr>
              <a:t>and  </a:t>
            </a:r>
            <a:r>
              <a:rPr sz="2300" spc="-45" dirty="0">
                <a:solidFill>
                  <a:srgbClr val="0073AE"/>
                </a:solidFill>
                <a:latin typeface="Calibri"/>
                <a:cs typeface="Calibri"/>
              </a:rPr>
              <a:t>efficient.</a:t>
            </a:r>
            <a:endParaRPr sz="2300" dirty="0">
              <a:solidFill>
                <a:srgbClr val="0073AE"/>
              </a:solidFill>
              <a:latin typeface="Calibri"/>
              <a:cs typeface="Calibri"/>
            </a:endParaRPr>
          </a:p>
          <a:p>
            <a:pPr algn="just">
              <a:lnSpc>
                <a:spcPct val="100000"/>
              </a:lnSpc>
              <a:spcBef>
                <a:spcPts val="25"/>
              </a:spcBef>
            </a:pPr>
            <a:endParaRPr sz="2700" dirty="0">
              <a:solidFill>
                <a:srgbClr val="0073AE"/>
              </a:solidFill>
              <a:latin typeface="Times New Roman"/>
              <a:cs typeface="Times New Roman"/>
            </a:endParaRPr>
          </a:p>
          <a:p>
            <a:pPr marL="12700" marR="84455" algn="just">
              <a:lnSpc>
                <a:spcPct val="113500"/>
              </a:lnSpc>
              <a:spcBef>
                <a:spcPts val="5"/>
              </a:spcBef>
            </a:pPr>
            <a:r>
              <a:rPr sz="2300" spc="-40" dirty="0">
                <a:solidFill>
                  <a:srgbClr val="0073AE"/>
                </a:solidFill>
                <a:latin typeface="Calibri"/>
                <a:cs typeface="Calibri"/>
              </a:rPr>
              <a:t>Ideally, </a:t>
            </a:r>
            <a:r>
              <a:rPr sz="2300" spc="-60" dirty="0">
                <a:solidFill>
                  <a:srgbClr val="0073AE"/>
                </a:solidFill>
                <a:latin typeface="Calibri"/>
                <a:cs typeface="Calibri"/>
              </a:rPr>
              <a:t>it</a:t>
            </a:r>
            <a:r>
              <a:rPr sz="1300" spc="-60" dirty="0">
                <a:solidFill>
                  <a:srgbClr val="0073AE"/>
                </a:solidFill>
                <a:latin typeface="Arial"/>
                <a:cs typeface="Arial"/>
              </a:rPr>
              <a:t>’</a:t>
            </a:r>
            <a:r>
              <a:rPr sz="2300" spc="-60" dirty="0">
                <a:solidFill>
                  <a:srgbClr val="0073AE"/>
                </a:solidFill>
                <a:latin typeface="Calibri"/>
                <a:cs typeface="Calibri"/>
              </a:rPr>
              <a:t>ll </a:t>
            </a:r>
            <a:r>
              <a:rPr sz="2300" spc="-30" dirty="0">
                <a:solidFill>
                  <a:srgbClr val="0073AE"/>
                </a:solidFill>
                <a:latin typeface="Calibri"/>
                <a:cs typeface="Calibri"/>
              </a:rPr>
              <a:t>require </a:t>
            </a:r>
            <a:r>
              <a:rPr sz="2300" spc="10" dirty="0">
                <a:solidFill>
                  <a:srgbClr val="0073AE"/>
                </a:solidFill>
                <a:latin typeface="Calibri"/>
                <a:cs typeface="Calibri"/>
              </a:rPr>
              <a:t>minimal </a:t>
            </a:r>
            <a:r>
              <a:rPr sz="2300" spc="-10" dirty="0">
                <a:solidFill>
                  <a:srgbClr val="0073AE"/>
                </a:solidFill>
                <a:latin typeface="Calibri"/>
                <a:cs typeface="Calibri"/>
              </a:rPr>
              <a:t>configuration; </a:t>
            </a:r>
            <a:r>
              <a:rPr sz="2300" spc="30" dirty="0">
                <a:solidFill>
                  <a:srgbClr val="0073AE"/>
                </a:solidFill>
                <a:latin typeface="Calibri"/>
                <a:cs typeface="Calibri"/>
              </a:rPr>
              <a:t>anyone </a:t>
            </a:r>
            <a:r>
              <a:rPr sz="2300" spc="-55" dirty="0">
                <a:solidFill>
                  <a:srgbClr val="0073AE"/>
                </a:solidFill>
                <a:latin typeface="Calibri"/>
                <a:cs typeface="Calibri"/>
              </a:rPr>
              <a:t>in </a:t>
            </a:r>
            <a:r>
              <a:rPr sz="2300" spc="-35" dirty="0">
                <a:solidFill>
                  <a:srgbClr val="0073AE"/>
                </a:solidFill>
                <a:latin typeface="Calibri"/>
                <a:cs typeface="Calibri"/>
              </a:rPr>
              <a:t>your </a:t>
            </a:r>
            <a:r>
              <a:rPr sz="2300" spc="50" dirty="0">
                <a:solidFill>
                  <a:srgbClr val="0073AE"/>
                </a:solidFill>
                <a:latin typeface="Calibri"/>
                <a:cs typeface="Calibri"/>
              </a:rPr>
              <a:t>team  </a:t>
            </a:r>
            <a:r>
              <a:rPr sz="2300" spc="5" dirty="0">
                <a:solidFill>
                  <a:srgbClr val="0073AE"/>
                </a:solidFill>
                <a:latin typeface="Calibri"/>
                <a:cs typeface="Calibri"/>
              </a:rPr>
              <a:t>should </a:t>
            </a:r>
            <a:r>
              <a:rPr sz="2300" spc="50" dirty="0">
                <a:solidFill>
                  <a:srgbClr val="0073AE"/>
                </a:solidFill>
                <a:latin typeface="Calibri"/>
                <a:cs typeface="Calibri"/>
              </a:rPr>
              <a:t>be </a:t>
            </a:r>
            <a:r>
              <a:rPr sz="2300" spc="45" dirty="0">
                <a:solidFill>
                  <a:srgbClr val="0073AE"/>
                </a:solidFill>
                <a:latin typeface="Calibri"/>
                <a:cs typeface="Calibri"/>
              </a:rPr>
              <a:t>able </a:t>
            </a:r>
            <a:r>
              <a:rPr sz="2300" spc="-50" dirty="0">
                <a:solidFill>
                  <a:srgbClr val="0073AE"/>
                </a:solidFill>
                <a:latin typeface="Calibri"/>
                <a:cs typeface="Calibri"/>
              </a:rPr>
              <a:t>to </a:t>
            </a:r>
            <a:r>
              <a:rPr sz="2300" spc="15" dirty="0">
                <a:solidFill>
                  <a:srgbClr val="0073AE"/>
                </a:solidFill>
                <a:latin typeface="Calibri"/>
                <a:cs typeface="Calibri"/>
              </a:rPr>
              <a:t>download </a:t>
            </a:r>
            <a:r>
              <a:rPr sz="2300" spc="80" dirty="0">
                <a:solidFill>
                  <a:srgbClr val="0073AE"/>
                </a:solidFill>
                <a:latin typeface="Calibri"/>
                <a:cs typeface="Calibri"/>
              </a:rPr>
              <a:t>and </a:t>
            </a:r>
            <a:r>
              <a:rPr sz="2300" spc="-20" dirty="0">
                <a:solidFill>
                  <a:srgbClr val="0073AE"/>
                </a:solidFill>
                <a:latin typeface="Calibri"/>
                <a:cs typeface="Calibri"/>
              </a:rPr>
              <a:t>install </a:t>
            </a:r>
            <a:r>
              <a:rPr sz="2300" spc="-25" dirty="0">
                <a:solidFill>
                  <a:srgbClr val="0073AE"/>
                </a:solidFill>
                <a:latin typeface="Calibri"/>
                <a:cs typeface="Calibri"/>
              </a:rPr>
              <a:t>the </a:t>
            </a:r>
            <a:r>
              <a:rPr sz="2300" spc="-5" dirty="0">
                <a:solidFill>
                  <a:srgbClr val="0073AE"/>
                </a:solidFill>
                <a:latin typeface="Calibri"/>
                <a:cs typeface="Calibri"/>
              </a:rPr>
              <a:t>platform </a:t>
            </a:r>
            <a:r>
              <a:rPr sz="2300" spc="-50" dirty="0">
                <a:solidFill>
                  <a:srgbClr val="0073AE"/>
                </a:solidFill>
                <a:latin typeface="Calibri"/>
                <a:cs typeface="Calibri"/>
              </a:rPr>
              <a:t>to </a:t>
            </a:r>
            <a:r>
              <a:rPr sz="2300" spc="-60" dirty="0">
                <a:solidFill>
                  <a:srgbClr val="0073AE"/>
                </a:solidFill>
                <a:latin typeface="Calibri"/>
                <a:cs typeface="Calibri"/>
              </a:rPr>
              <a:t>their  </a:t>
            </a:r>
            <a:r>
              <a:rPr sz="2300" spc="-20" dirty="0">
                <a:solidFill>
                  <a:srgbClr val="0073AE"/>
                </a:solidFill>
                <a:latin typeface="Calibri"/>
                <a:cs typeface="Calibri"/>
              </a:rPr>
              <a:t>laptop, </a:t>
            </a:r>
            <a:r>
              <a:rPr sz="2300" dirty="0">
                <a:solidFill>
                  <a:srgbClr val="0073AE"/>
                </a:solidFill>
                <a:latin typeface="Calibri"/>
                <a:cs typeface="Calibri"/>
              </a:rPr>
              <a:t>desktop </a:t>
            </a:r>
            <a:r>
              <a:rPr sz="2300" spc="-60" dirty="0">
                <a:solidFill>
                  <a:srgbClr val="0073AE"/>
                </a:solidFill>
                <a:latin typeface="Calibri"/>
                <a:cs typeface="Calibri"/>
              </a:rPr>
              <a:t>or </a:t>
            </a:r>
            <a:r>
              <a:rPr sz="2300" dirty="0">
                <a:solidFill>
                  <a:srgbClr val="0073AE"/>
                </a:solidFill>
                <a:latin typeface="Calibri"/>
                <a:cs typeface="Calibri"/>
              </a:rPr>
              <a:t>mobile </a:t>
            </a:r>
            <a:r>
              <a:rPr sz="2300" spc="15" dirty="0">
                <a:solidFill>
                  <a:srgbClr val="0073AE"/>
                </a:solidFill>
                <a:latin typeface="Calibri"/>
                <a:cs typeface="Calibri"/>
              </a:rPr>
              <a:t>phone </a:t>
            </a:r>
            <a:r>
              <a:rPr sz="2300" spc="80" dirty="0">
                <a:solidFill>
                  <a:srgbClr val="0073AE"/>
                </a:solidFill>
                <a:latin typeface="Calibri"/>
                <a:cs typeface="Calibri"/>
              </a:rPr>
              <a:t>and </a:t>
            </a:r>
            <a:r>
              <a:rPr sz="2300" spc="50" dirty="0">
                <a:solidFill>
                  <a:srgbClr val="0073AE"/>
                </a:solidFill>
                <a:latin typeface="Calibri"/>
                <a:cs typeface="Calibri"/>
              </a:rPr>
              <a:t>be </a:t>
            </a:r>
            <a:r>
              <a:rPr sz="2300" spc="30" dirty="0">
                <a:solidFill>
                  <a:srgbClr val="0073AE"/>
                </a:solidFill>
                <a:latin typeface="Calibri"/>
                <a:cs typeface="Calibri"/>
              </a:rPr>
              <a:t>up </a:t>
            </a:r>
            <a:r>
              <a:rPr sz="2300" spc="80" dirty="0">
                <a:solidFill>
                  <a:srgbClr val="0073AE"/>
                </a:solidFill>
                <a:latin typeface="Calibri"/>
                <a:cs typeface="Calibri"/>
              </a:rPr>
              <a:t>and </a:t>
            </a:r>
            <a:r>
              <a:rPr sz="2300" spc="-10" dirty="0">
                <a:solidFill>
                  <a:srgbClr val="0073AE"/>
                </a:solidFill>
                <a:latin typeface="Calibri"/>
                <a:cs typeface="Calibri"/>
              </a:rPr>
              <a:t>running </a:t>
            </a:r>
            <a:r>
              <a:rPr sz="2300" spc="-70" dirty="0">
                <a:solidFill>
                  <a:srgbClr val="0073AE"/>
                </a:solidFill>
                <a:latin typeface="Calibri"/>
                <a:cs typeface="Calibri"/>
              </a:rPr>
              <a:t>within  </a:t>
            </a:r>
            <a:r>
              <a:rPr sz="2300" spc="-30" dirty="0">
                <a:solidFill>
                  <a:srgbClr val="0073AE"/>
                </a:solidFill>
                <a:latin typeface="Calibri"/>
                <a:cs typeface="Calibri"/>
              </a:rPr>
              <a:t>minutes. </a:t>
            </a:r>
            <a:r>
              <a:rPr sz="2300" spc="-40" dirty="0">
                <a:solidFill>
                  <a:srgbClr val="0073AE"/>
                </a:solidFill>
                <a:latin typeface="Calibri"/>
                <a:cs typeface="Calibri"/>
              </a:rPr>
              <a:t>The </a:t>
            </a:r>
            <a:r>
              <a:rPr sz="2300" spc="95" dirty="0">
                <a:solidFill>
                  <a:srgbClr val="0073AE"/>
                </a:solidFill>
                <a:latin typeface="Calibri"/>
                <a:cs typeface="Calibri"/>
              </a:rPr>
              <a:t>same </a:t>
            </a:r>
            <a:r>
              <a:rPr sz="2300" spc="30" dirty="0">
                <a:solidFill>
                  <a:srgbClr val="0073AE"/>
                </a:solidFill>
                <a:latin typeface="Calibri"/>
                <a:cs typeface="Calibri"/>
              </a:rPr>
              <a:t>applies </a:t>
            </a:r>
            <a:r>
              <a:rPr sz="2300" spc="-50" dirty="0">
                <a:solidFill>
                  <a:srgbClr val="0073AE"/>
                </a:solidFill>
                <a:latin typeface="Calibri"/>
                <a:cs typeface="Calibri"/>
              </a:rPr>
              <a:t>to </a:t>
            </a:r>
            <a:r>
              <a:rPr sz="2300" spc="-35" dirty="0">
                <a:solidFill>
                  <a:srgbClr val="0073AE"/>
                </a:solidFill>
                <a:latin typeface="Calibri"/>
                <a:cs typeface="Calibri"/>
              </a:rPr>
              <a:t>your </a:t>
            </a:r>
            <a:r>
              <a:rPr sz="2300" spc="-10" dirty="0">
                <a:solidFill>
                  <a:srgbClr val="0073AE"/>
                </a:solidFill>
                <a:latin typeface="Calibri"/>
                <a:cs typeface="Calibri"/>
              </a:rPr>
              <a:t>remote </a:t>
            </a:r>
            <a:r>
              <a:rPr sz="2300" spc="30" dirty="0">
                <a:solidFill>
                  <a:srgbClr val="0073AE"/>
                </a:solidFill>
                <a:latin typeface="Calibri"/>
                <a:cs typeface="Calibri"/>
              </a:rPr>
              <a:t>technical </a:t>
            </a:r>
            <a:r>
              <a:rPr sz="2300" spc="5" dirty="0">
                <a:solidFill>
                  <a:srgbClr val="0073AE"/>
                </a:solidFill>
                <a:latin typeface="Calibri"/>
                <a:cs typeface="Calibri"/>
              </a:rPr>
              <a:t>team; </a:t>
            </a:r>
            <a:r>
              <a:rPr sz="2300" spc="-20" dirty="0">
                <a:solidFill>
                  <a:srgbClr val="0073AE"/>
                </a:solidFill>
                <a:latin typeface="Calibri"/>
                <a:cs typeface="Calibri"/>
              </a:rPr>
              <a:t>they  </a:t>
            </a:r>
            <a:r>
              <a:rPr sz="2300" dirty="0">
                <a:solidFill>
                  <a:srgbClr val="0073AE"/>
                </a:solidFill>
                <a:latin typeface="Calibri"/>
                <a:cs typeface="Calibri"/>
              </a:rPr>
              <a:t>shouldn</a:t>
            </a:r>
            <a:r>
              <a:rPr sz="1300" dirty="0">
                <a:solidFill>
                  <a:srgbClr val="0073AE"/>
                </a:solidFill>
                <a:latin typeface="Arial"/>
                <a:cs typeface="Arial"/>
              </a:rPr>
              <a:t>’</a:t>
            </a:r>
            <a:r>
              <a:rPr sz="2300" dirty="0">
                <a:solidFill>
                  <a:srgbClr val="0073AE"/>
                </a:solidFill>
                <a:latin typeface="Calibri"/>
                <a:cs typeface="Calibri"/>
              </a:rPr>
              <a:t>t </a:t>
            </a:r>
            <a:r>
              <a:rPr sz="2300" spc="50" dirty="0">
                <a:solidFill>
                  <a:srgbClr val="0073AE"/>
                </a:solidFill>
                <a:latin typeface="Calibri"/>
                <a:cs typeface="Calibri"/>
              </a:rPr>
              <a:t>have </a:t>
            </a:r>
            <a:r>
              <a:rPr sz="2300" spc="-50" dirty="0">
                <a:solidFill>
                  <a:srgbClr val="0073AE"/>
                </a:solidFill>
                <a:latin typeface="Calibri"/>
                <a:cs typeface="Calibri"/>
              </a:rPr>
              <a:t>to </a:t>
            </a:r>
            <a:r>
              <a:rPr sz="2300" spc="75" dirty="0">
                <a:solidFill>
                  <a:srgbClr val="0073AE"/>
                </a:solidFill>
                <a:latin typeface="Calibri"/>
                <a:cs typeface="Calibri"/>
              </a:rPr>
              <a:t>wage </a:t>
            </a:r>
            <a:r>
              <a:rPr sz="2300" spc="-15" dirty="0">
                <a:solidFill>
                  <a:srgbClr val="0073AE"/>
                </a:solidFill>
                <a:latin typeface="Calibri"/>
                <a:cs typeface="Calibri"/>
              </a:rPr>
              <a:t>war </a:t>
            </a:r>
            <a:r>
              <a:rPr sz="2300" spc="-75" dirty="0">
                <a:solidFill>
                  <a:srgbClr val="0073AE"/>
                </a:solidFill>
                <a:latin typeface="Calibri"/>
                <a:cs typeface="Calibri"/>
              </a:rPr>
              <a:t>with </a:t>
            </a:r>
            <a:r>
              <a:rPr sz="2300" spc="-25" dirty="0">
                <a:solidFill>
                  <a:srgbClr val="0073AE"/>
                </a:solidFill>
                <a:latin typeface="Calibri"/>
                <a:cs typeface="Calibri"/>
              </a:rPr>
              <a:t>the </a:t>
            </a:r>
            <a:r>
              <a:rPr sz="2300" spc="-5" dirty="0">
                <a:solidFill>
                  <a:srgbClr val="0073AE"/>
                </a:solidFill>
                <a:latin typeface="Calibri"/>
                <a:cs typeface="Calibri"/>
              </a:rPr>
              <a:t>platform </a:t>
            </a:r>
            <a:r>
              <a:rPr sz="2300" spc="-50" dirty="0">
                <a:solidFill>
                  <a:srgbClr val="0073AE"/>
                </a:solidFill>
                <a:latin typeface="Calibri"/>
                <a:cs typeface="Calibri"/>
              </a:rPr>
              <a:t>to </a:t>
            </a:r>
            <a:r>
              <a:rPr sz="2300" spc="45" dirty="0">
                <a:solidFill>
                  <a:srgbClr val="0073AE"/>
                </a:solidFill>
                <a:latin typeface="Calibri"/>
                <a:cs typeface="Calibri"/>
              </a:rPr>
              <a:t>get </a:t>
            </a:r>
            <a:r>
              <a:rPr sz="2300" spc="-95" dirty="0">
                <a:solidFill>
                  <a:srgbClr val="0073AE"/>
                </a:solidFill>
                <a:latin typeface="Calibri"/>
                <a:cs typeface="Calibri"/>
              </a:rPr>
              <a:t>it </a:t>
            </a:r>
            <a:r>
              <a:rPr sz="2300" spc="-50" dirty="0">
                <a:solidFill>
                  <a:srgbClr val="0073AE"/>
                </a:solidFill>
                <a:latin typeface="Calibri"/>
                <a:cs typeface="Calibri"/>
              </a:rPr>
              <a:t>to  </a:t>
            </a:r>
            <a:r>
              <a:rPr sz="2300" spc="-15" dirty="0">
                <a:solidFill>
                  <a:srgbClr val="0073AE"/>
                </a:solidFill>
                <a:latin typeface="Calibri"/>
                <a:cs typeface="Calibri"/>
              </a:rPr>
              <a:t>function </a:t>
            </a:r>
            <a:r>
              <a:rPr sz="2300" spc="-25" dirty="0">
                <a:solidFill>
                  <a:srgbClr val="0073AE"/>
                </a:solidFill>
                <a:latin typeface="Calibri"/>
                <a:cs typeface="Calibri"/>
              </a:rPr>
              <a:t>the </a:t>
            </a:r>
            <a:r>
              <a:rPr sz="2300" spc="20" dirty="0">
                <a:solidFill>
                  <a:srgbClr val="0073AE"/>
                </a:solidFill>
                <a:latin typeface="Calibri"/>
                <a:cs typeface="Calibri"/>
              </a:rPr>
              <a:t>way </a:t>
            </a:r>
            <a:r>
              <a:rPr sz="2300" spc="-5" dirty="0">
                <a:solidFill>
                  <a:srgbClr val="0073AE"/>
                </a:solidFill>
                <a:latin typeface="Calibri"/>
                <a:cs typeface="Calibri"/>
              </a:rPr>
              <a:t>you </a:t>
            </a:r>
            <a:r>
              <a:rPr sz="2300" spc="-10" dirty="0">
                <a:solidFill>
                  <a:srgbClr val="0073AE"/>
                </a:solidFill>
                <a:latin typeface="Calibri"/>
                <a:cs typeface="Calibri"/>
              </a:rPr>
              <a:t>want </a:t>
            </a:r>
            <a:r>
              <a:rPr sz="2300" spc="-95" dirty="0">
                <a:solidFill>
                  <a:srgbClr val="0073AE"/>
                </a:solidFill>
                <a:latin typeface="Calibri"/>
                <a:cs typeface="Calibri"/>
              </a:rPr>
              <a:t>it </a:t>
            </a:r>
            <a:r>
              <a:rPr sz="2300" spc="-110" dirty="0">
                <a:solidFill>
                  <a:srgbClr val="0073AE"/>
                </a:solidFill>
                <a:latin typeface="Calibri"/>
                <a:cs typeface="Calibri"/>
              </a:rPr>
              <a:t>to. </a:t>
            </a:r>
            <a:r>
              <a:rPr sz="2300" spc="-45" dirty="0">
                <a:solidFill>
                  <a:srgbClr val="0073AE"/>
                </a:solidFill>
                <a:latin typeface="Calibri"/>
                <a:cs typeface="Calibri"/>
              </a:rPr>
              <a:t>This </a:t>
            </a:r>
            <a:r>
              <a:rPr sz="2300" spc="-15" dirty="0">
                <a:solidFill>
                  <a:srgbClr val="0073AE"/>
                </a:solidFill>
                <a:latin typeface="Calibri"/>
                <a:cs typeface="Calibri"/>
              </a:rPr>
              <a:t>is </a:t>
            </a:r>
            <a:r>
              <a:rPr sz="2300" spc="35" dirty="0">
                <a:solidFill>
                  <a:srgbClr val="0073AE"/>
                </a:solidFill>
                <a:latin typeface="Calibri"/>
                <a:cs typeface="Calibri"/>
              </a:rPr>
              <a:t>crucial </a:t>
            </a:r>
            <a:r>
              <a:rPr sz="2300" spc="-90" dirty="0">
                <a:solidFill>
                  <a:srgbClr val="0073AE"/>
                </a:solidFill>
                <a:latin typeface="Calibri"/>
                <a:cs typeface="Calibri"/>
              </a:rPr>
              <a:t>if </a:t>
            </a:r>
            <a:r>
              <a:rPr sz="2300" spc="-5" dirty="0">
                <a:solidFill>
                  <a:srgbClr val="0073AE"/>
                </a:solidFill>
                <a:latin typeface="Calibri"/>
                <a:cs typeface="Calibri"/>
              </a:rPr>
              <a:t>you </a:t>
            </a:r>
            <a:r>
              <a:rPr sz="2300" spc="50" dirty="0">
                <a:solidFill>
                  <a:srgbClr val="0073AE"/>
                </a:solidFill>
                <a:latin typeface="Calibri"/>
                <a:cs typeface="Calibri"/>
              </a:rPr>
              <a:t>have </a:t>
            </a:r>
            <a:r>
              <a:rPr sz="2300" spc="-40" dirty="0">
                <a:solidFill>
                  <a:srgbClr val="0073AE"/>
                </a:solidFill>
                <a:latin typeface="Calibri"/>
                <a:cs typeface="Calibri"/>
              </a:rPr>
              <a:t>other  </a:t>
            </a:r>
            <a:r>
              <a:rPr sz="2300" spc="-5" dirty="0">
                <a:solidFill>
                  <a:srgbClr val="0073AE"/>
                </a:solidFill>
                <a:latin typeface="Calibri"/>
                <a:cs typeface="Calibri"/>
              </a:rPr>
              <a:t>integrations/platforms you </a:t>
            </a:r>
            <a:r>
              <a:rPr sz="2300" spc="-10" dirty="0">
                <a:solidFill>
                  <a:srgbClr val="0073AE"/>
                </a:solidFill>
                <a:latin typeface="Calibri"/>
                <a:cs typeface="Calibri"/>
              </a:rPr>
              <a:t>want </a:t>
            </a:r>
            <a:r>
              <a:rPr sz="2300" spc="-50" dirty="0">
                <a:solidFill>
                  <a:srgbClr val="0073AE"/>
                </a:solidFill>
                <a:latin typeface="Calibri"/>
                <a:cs typeface="Calibri"/>
              </a:rPr>
              <a:t>to </a:t>
            </a:r>
            <a:r>
              <a:rPr sz="2300" spc="30" dirty="0">
                <a:solidFill>
                  <a:srgbClr val="0073AE"/>
                </a:solidFill>
                <a:latin typeface="Calibri"/>
                <a:cs typeface="Calibri"/>
              </a:rPr>
              <a:t>use </a:t>
            </a:r>
            <a:r>
              <a:rPr sz="2300" spc="35" dirty="0">
                <a:solidFill>
                  <a:srgbClr val="0073AE"/>
                </a:solidFill>
                <a:latin typeface="Calibri"/>
                <a:cs typeface="Calibri"/>
              </a:rPr>
              <a:t>alongside </a:t>
            </a:r>
            <a:r>
              <a:rPr sz="2300" spc="-25" dirty="0">
                <a:solidFill>
                  <a:srgbClr val="0073AE"/>
                </a:solidFill>
                <a:latin typeface="Calibri"/>
                <a:cs typeface="Calibri"/>
              </a:rPr>
              <a:t>the </a:t>
            </a:r>
            <a:r>
              <a:rPr sz="2300" spc="-10" dirty="0">
                <a:solidFill>
                  <a:srgbClr val="0073AE"/>
                </a:solidFill>
                <a:latin typeface="Calibri"/>
                <a:cs typeface="Calibri"/>
              </a:rPr>
              <a:t>remote  </a:t>
            </a:r>
            <a:r>
              <a:rPr sz="2300" spc="10" dirty="0">
                <a:solidFill>
                  <a:srgbClr val="0073AE"/>
                </a:solidFill>
                <a:latin typeface="Calibri"/>
                <a:cs typeface="Calibri"/>
              </a:rPr>
              <a:t>simultaneous </a:t>
            </a:r>
            <a:r>
              <a:rPr sz="2300" spc="-30" dirty="0">
                <a:solidFill>
                  <a:srgbClr val="0073AE"/>
                </a:solidFill>
                <a:latin typeface="Calibri"/>
                <a:cs typeface="Calibri"/>
              </a:rPr>
              <a:t>interpretation</a:t>
            </a:r>
            <a:r>
              <a:rPr sz="2300" spc="-25" dirty="0">
                <a:solidFill>
                  <a:srgbClr val="0073AE"/>
                </a:solidFill>
                <a:latin typeface="Calibri"/>
                <a:cs typeface="Calibri"/>
              </a:rPr>
              <a:t> </a:t>
            </a:r>
            <a:r>
              <a:rPr sz="2300" spc="-55" dirty="0">
                <a:solidFill>
                  <a:srgbClr val="0073AE"/>
                </a:solidFill>
                <a:latin typeface="Calibri"/>
                <a:cs typeface="Calibri"/>
              </a:rPr>
              <a:t>solution.</a:t>
            </a:r>
            <a:endParaRPr sz="2300" dirty="0">
              <a:solidFill>
                <a:srgbClr val="0073AE"/>
              </a:solidFill>
              <a:latin typeface="Calibri"/>
              <a:cs typeface="Calibri"/>
            </a:endParaRPr>
          </a:p>
          <a:p>
            <a:pPr algn="just">
              <a:lnSpc>
                <a:spcPct val="100000"/>
              </a:lnSpc>
              <a:spcBef>
                <a:spcPts val="25"/>
              </a:spcBef>
            </a:pPr>
            <a:endParaRPr sz="2700" dirty="0">
              <a:solidFill>
                <a:srgbClr val="0073AE"/>
              </a:solidFill>
              <a:latin typeface="Times New Roman"/>
              <a:cs typeface="Times New Roman"/>
            </a:endParaRPr>
          </a:p>
          <a:p>
            <a:pPr marL="12700" marR="5080" algn="just">
              <a:lnSpc>
                <a:spcPct val="113500"/>
              </a:lnSpc>
            </a:pPr>
            <a:r>
              <a:rPr sz="2300" spc="-20" dirty="0">
                <a:solidFill>
                  <a:srgbClr val="0073AE"/>
                </a:solidFill>
                <a:latin typeface="Calibri"/>
                <a:cs typeface="Calibri"/>
              </a:rPr>
              <a:t>You </a:t>
            </a:r>
            <a:r>
              <a:rPr sz="2300" spc="35" dirty="0">
                <a:solidFill>
                  <a:srgbClr val="0073AE"/>
                </a:solidFill>
                <a:latin typeface="Calibri"/>
                <a:cs typeface="Calibri"/>
              </a:rPr>
              <a:t>also </a:t>
            </a:r>
            <a:r>
              <a:rPr sz="2300" spc="30" dirty="0">
                <a:solidFill>
                  <a:srgbClr val="0073AE"/>
                </a:solidFill>
                <a:latin typeface="Calibri"/>
                <a:cs typeface="Calibri"/>
              </a:rPr>
              <a:t>need </a:t>
            </a:r>
            <a:r>
              <a:rPr sz="2300" spc="-50" dirty="0">
                <a:solidFill>
                  <a:srgbClr val="0073AE"/>
                </a:solidFill>
                <a:latin typeface="Calibri"/>
                <a:cs typeface="Calibri"/>
              </a:rPr>
              <a:t>to </a:t>
            </a:r>
            <a:r>
              <a:rPr sz="2300" spc="-70" dirty="0">
                <a:solidFill>
                  <a:srgbClr val="0073AE"/>
                </a:solidFill>
                <a:latin typeface="Calibri"/>
                <a:cs typeface="Calibri"/>
              </a:rPr>
              <a:t>think </a:t>
            </a:r>
            <a:r>
              <a:rPr sz="2300" spc="30" dirty="0">
                <a:solidFill>
                  <a:srgbClr val="0073AE"/>
                </a:solidFill>
                <a:latin typeface="Calibri"/>
                <a:cs typeface="Calibri"/>
              </a:rPr>
              <a:t>about audio </a:t>
            </a:r>
            <a:r>
              <a:rPr sz="2300" spc="80" dirty="0">
                <a:solidFill>
                  <a:srgbClr val="0073AE"/>
                </a:solidFill>
                <a:latin typeface="Calibri"/>
                <a:cs typeface="Calibri"/>
              </a:rPr>
              <a:t>and </a:t>
            </a:r>
            <a:r>
              <a:rPr sz="2300" spc="-40" dirty="0">
                <a:solidFill>
                  <a:srgbClr val="0073AE"/>
                </a:solidFill>
                <a:latin typeface="Calibri"/>
                <a:cs typeface="Calibri"/>
              </a:rPr>
              <a:t>video. </a:t>
            </a:r>
            <a:r>
              <a:rPr sz="2300" spc="-120" dirty="0">
                <a:solidFill>
                  <a:srgbClr val="0073AE"/>
                </a:solidFill>
                <a:latin typeface="Calibri"/>
                <a:cs typeface="Calibri"/>
              </a:rPr>
              <a:t>If </a:t>
            </a:r>
            <a:r>
              <a:rPr sz="2300" spc="-5" dirty="0">
                <a:solidFill>
                  <a:srgbClr val="0073AE"/>
                </a:solidFill>
                <a:latin typeface="Calibri"/>
                <a:cs typeface="Calibri"/>
              </a:rPr>
              <a:t>you </a:t>
            </a:r>
            <a:r>
              <a:rPr sz="2300" spc="10" dirty="0">
                <a:solidFill>
                  <a:srgbClr val="0073AE"/>
                </a:solidFill>
                <a:latin typeface="Calibri"/>
                <a:cs typeface="Calibri"/>
              </a:rPr>
              <a:t>don</a:t>
            </a:r>
            <a:r>
              <a:rPr sz="1300" spc="10" dirty="0">
                <a:solidFill>
                  <a:srgbClr val="0073AE"/>
                </a:solidFill>
                <a:latin typeface="Arial"/>
                <a:cs typeface="Arial"/>
              </a:rPr>
              <a:t>’</a:t>
            </a:r>
            <a:r>
              <a:rPr sz="2300" spc="10" dirty="0">
                <a:solidFill>
                  <a:srgbClr val="0073AE"/>
                </a:solidFill>
                <a:latin typeface="Calibri"/>
                <a:cs typeface="Calibri"/>
              </a:rPr>
              <a:t>t </a:t>
            </a:r>
            <a:r>
              <a:rPr sz="2300" spc="50" dirty="0">
                <a:solidFill>
                  <a:srgbClr val="0073AE"/>
                </a:solidFill>
                <a:latin typeface="Calibri"/>
                <a:cs typeface="Calibri"/>
              </a:rPr>
              <a:t>have  any </a:t>
            </a:r>
            <a:r>
              <a:rPr sz="2300" spc="-15" dirty="0">
                <a:solidFill>
                  <a:srgbClr val="0073AE"/>
                </a:solidFill>
                <a:latin typeface="Calibri"/>
                <a:cs typeface="Calibri"/>
              </a:rPr>
              <a:t>existing </a:t>
            </a:r>
            <a:r>
              <a:rPr sz="2300" spc="-20" dirty="0">
                <a:solidFill>
                  <a:srgbClr val="0073AE"/>
                </a:solidFill>
                <a:latin typeface="Calibri"/>
                <a:cs typeface="Calibri"/>
              </a:rPr>
              <a:t>infrastructure </a:t>
            </a:r>
            <a:r>
              <a:rPr sz="2300" spc="-70" dirty="0">
                <a:solidFill>
                  <a:srgbClr val="0073AE"/>
                </a:solidFill>
                <a:latin typeface="Calibri"/>
                <a:cs typeface="Calibri"/>
              </a:rPr>
              <a:t>for either, </a:t>
            </a:r>
            <a:r>
              <a:rPr sz="2300" spc="-5" dirty="0">
                <a:solidFill>
                  <a:srgbClr val="0073AE"/>
                </a:solidFill>
                <a:latin typeface="Calibri"/>
                <a:cs typeface="Calibri"/>
              </a:rPr>
              <a:t>you </a:t>
            </a:r>
            <a:r>
              <a:rPr sz="2300" spc="30" dirty="0">
                <a:solidFill>
                  <a:srgbClr val="0073AE"/>
                </a:solidFill>
                <a:latin typeface="Calibri"/>
                <a:cs typeface="Calibri"/>
              </a:rPr>
              <a:t>need </a:t>
            </a:r>
            <a:r>
              <a:rPr sz="2300" spc="175" dirty="0">
                <a:solidFill>
                  <a:srgbClr val="0073AE"/>
                </a:solidFill>
                <a:latin typeface="Calibri"/>
                <a:cs typeface="Calibri"/>
              </a:rPr>
              <a:t>a </a:t>
            </a:r>
            <a:r>
              <a:rPr sz="2300" spc="-5" dirty="0">
                <a:solidFill>
                  <a:srgbClr val="0073AE"/>
                </a:solidFill>
                <a:latin typeface="Calibri"/>
                <a:cs typeface="Calibri"/>
              </a:rPr>
              <a:t>platform </a:t>
            </a:r>
            <a:r>
              <a:rPr sz="2300" spc="-10" dirty="0">
                <a:solidFill>
                  <a:srgbClr val="0073AE"/>
                </a:solidFill>
                <a:latin typeface="Calibri"/>
                <a:cs typeface="Calibri"/>
              </a:rPr>
              <a:t>that  </a:t>
            </a:r>
            <a:r>
              <a:rPr sz="2300" spc="120" dirty="0">
                <a:solidFill>
                  <a:srgbClr val="0073AE"/>
                </a:solidFill>
                <a:latin typeface="Calibri"/>
                <a:cs typeface="Calibri"/>
              </a:rPr>
              <a:t>can </a:t>
            </a:r>
            <a:r>
              <a:rPr sz="2300" spc="-25" dirty="0">
                <a:solidFill>
                  <a:srgbClr val="0073AE"/>
                </a:solidFill>
                <a:latin typeface="Calibri"/>
                <a:cs typeface="Calibri"/>
              </a:rPr>
              <a:t>deliver </a:t>
            </a:r>
            <a:r>
              <a:rPr sz="2300" spc="85" dirty="0">
                <a:solidFill>
                  <a:srgbClr val="0073AE"/>
                </a:solidFill>
                <a:latin typeface="Calibri"/>
                <a:cs typeface="Calibri"/>
              </a:rPr>
              <a:t>an </a:t>
            </a:r>
            <a:r>
              <a:rPr sz="2300" spc="-40" dirty="0">
                <a:solidFill>
                  <a:srgbClr val="0073AE"/>
                </a:solidFill>
                <a:latin typeface="Calibri"/>
                <a:cs typeface="Calibri"/>
              </a:rPr>
              <a:t>interim </a:t>
            </a:r>
            <a:r>
              <a:rPr sz="2300" spc="-30" dirty="0">
                <a:solidFill>
                  <a:srgbClr val="0073AE"/>
                </a:solidFill>
                <a:latin typeface="Calibri"/>
                <a:cs typeface="Calibri"/>
              </a:rPr>
              <a:t>solution </a:t>
            </a:r>
            <a:r>
              <a:rPr sz="2300" spc="80" dirty="0">
                <a:solidFill>
                  <a:srgbClr val="0073AE"/>
                </a:solidFill>
                <a:latin typeface="Calibri"/>
                <a:cs typeface="Calibri"/>
              </a:rPr>
              <a:t>and </a:t>
            </a:r>
            <a:r>
              <a:rPr sz="2300" spc="75" dirty="0">
                <a:solidFill>
                  <a:srgbClr val="0073AE"/>
                </a:solidFill>
                <a:latin typeface="Calibri"/>
                <a:cs typeface="Calibri"/>
              </a:rPr>
              <a:t>has </a:t>
            </a:r>
            <a:r>
              <a:rPr sz="2300" spc="25" dirty="0">
                <a:solidFill>
                  <a:srgbClr val="0073AE"/>
                </a:solidFill>
                <a:latin typeface="Calibri"/>
                <a:cs typeface="Calibri"/>
              </a:rPr>
              <a:t>high-quality </a:t>
            </a:r>
            <a:r>
              <a:rPr sz="2300" spc="30" dirty="0">
                <a:solidFill>
                  <a:srgbClr val="0073AE"/>
                </a:solidFill>
                <a:latin typeface="Calibri"/>
                <a:cs typeface="Calibri"/>
              </a:rPr>
              <a:t>audio </a:t>
            </a:r>
            <a:r>
              <a:rPr sz="2300" spc="80" dirty="0">
                <a:solidFill>
                  <a:srgbClr val="0073AE"/>
                </a:solidFill>
                <a:latin typeface="Calibri"/>
                <a:cs typeface="Calibri"/>
              </a:rPr>
              <a:t>and  </a:t>
            </a:r>
            <a:r>
              <a:rPr sz="2300" dirty="0">
                <a:solidFill>
                  <a:srgbClr val="0073AE"/>
                </a:solidFill>
                <a:latin typeface="Calibri"/>
                <a:cs typeface="Calibri"/>
              </a:rPr>
              <a:t>video </a:t>
            </a:r>
            <a:r>
              <a:rPr sz="2300" spc="45" dirty="0">
                <a:solidFill>
                  <a:srgbClr val="0073AE"/>
                </a:solidFill>
                <a:latin typeface="Calibri"/>
                <a:cs typeface="Calibri"/>
              </a:rPr>
              <a:t>codecs. </a:t>
            </a:r>
            <a:r>
              <a:rPr sz="2300" spc="-25" dirty="0">
                <a:solidFill>
                  <a:srgbClr val="0073AE"/>
                </a:solidFill>
                <a:latin typeface="Calibri"/>
                <a:cs typeface="Calibri"/>
              </a:rPr>
              <a:t>Audio </a:t>
            </a:r>
            <a:r>
              <a:rPr sz="2300" spc="80" dirty="0">
                <a:solidFill>
                  <a:srgbClr val="0073AE"/>
                </a:solidFill>
                <a:latin typeface="Calibri"/>
                <a:cs typeface="Calibri"/>
              </a:rPr>
              <a:t>and </a:t>
            </a:r>
            <a:r>
              <a:rPr sz="2300" dirty="0">
                <a:solidFill>
                  <a:srgbClr val="0073AE"/>
                </a:solidFill>
                <a:latin typeface="Calibri"/>
                <a:cs typeface="Calibri"/>
              </a:rPr>
              <a:t>video </a:t>
            </a:r>
            <a:r>
              <a:rPr sz="2300" spc="-10" dirty="0">
                <a:solidFill>
                  <a:srgbClr val="0073AE"/>
                </a:solidFill>
                <a:latin typeface="Calibri"/>
                <a:cs typeface="Calibri"/>
              </a:rPr>
              <a:t>quality </a:t>
            </a:r>
            <a:r>
              <a:rPr sz="2300" spc="-95" dirty="0">
                <a:solidFill>
                  <a:srgbClr val="0073AE"/>
                </a:solidFill>
                <a:latin typeface="Calibri"/>
                <a:cs typeface="Calibri"/>
              </a:rPr>
              <a:t>will </a:t>
            </a:r>
            <a:r>
              <a:rPr sz="2300" spc="35" dirty="0">
                <a:solidFill>
                  <a:srgbClr val="0073AE"/>
                </a:solidFill>
                <a:latin typeface="Calibri"/>
                <a:cs typeface="Calibri"/>
              </a:rPr>
              <a:t>always </a:t>
            </a:r>
            <a:r>
              <a:rPr sz="2300" spc="50" dirty="0">
                <a:solidFill>
                  <a:srgbClr val="0073AE"/>
                </a:solidFill>
                <a:latin typeface="Calibri"/>
                <a:cs typeface="Calibri"/>
              </a:rPr>
              <a:t>be</a:t>
            </a:r>
            <a:r>
              <a:rPr sz="2300" spc="-60" dirty="0">
                <a:solidFill>
                  <a:srgbClr val="0073AE"/>
                </a:solidFill>
                <a:latin typeface="Calibri"/>
                <a:cs typeface="Calibri"/>
              </a:rPr>
              <a:t> </a:t>
            </a:r>
            <a:r>
              <a:rPr sz="2300" spc="20" dirty="0">
                <a:solidFill>
                  <a:srgbClr val="0073AE"/>
                </a:solidFill>
                <a:latin typeface="Calibri"/>
                <a:cs typeface="Calibri"/>
              </a:rPr>
              <a:t>dependent  </a:t>
            </a:r>
            <a:r>
              <a:rPr sz="2300" spc="-5" dirty="0">
                <a:solidFill>
                  <a:srgbClr val="0073AE"/>
                </a:solidFill>
                <a:latin typeface="Calibri"/>
                <a:cs typeface="Calibri"/>
              </a:rPr>
              <a:t>on </a:t>
            </a:r>
            <a:r>
              <a:rPr sz="2300" spc="-25" dirty="0">
                <a:solidFill>
                  <a:srgbClr val="0073AE"/>
                </a:solidFill>
                <a:latin typeface="Calibri"/>
                <a:cs typeface="Calibri"/>
              </a:rPr>
              <a:t>the </a:t>
            </a:r>
            <a:r>
              <a:rPr sz="2300" spc="15" dirty="0">
                <a:solidFill>
                  <a:srgbClr val="0073AE"/>
                </a:solidFill>
                <a:latin typeface="Calibri"/>
                <a:cs typeface="Calibri"/>
              </a:rPr>
              <a:t>hardware </a:t>
            </a:r>
            <a:r>
              <a:rPr sz="2300" spc="40" dirty="0">
                <a:solidFill>
                  <a:srgbClr val="0073AE"/>
                </a:solidFill>
                <a:latin typeface="Calibri"/>
                <a:cs typeface="Calibri"/>
              </a:rPr>
              <a:t>used </a:t>
            </a:r>
            <a:r>
              <a:rPr sz="2300" spc="-15" dirty="0">
                <a:solidFill>
                  <a:srgbClr val="0073AE"/>
                </a:solidFill>
                <a:latin typeface="Calibri"/>
                <a:cs typeface="Calibri"/>
              </a:rPr>
              <a:t>but </a:t>
            </a:r>
            <a:r>
              <a:rPr sz="2300" spc="-95" dirty="0">
                <a:solidFill>
                  <a:srgbClr val="0073AE"/>
                </a:solidFill>
                <a:latin typeface="Calibri"/>
                <a:cs typeface="Calibri"/>
              </a:rPr>
              <a:t>it </a:t>
            </a:r>
            <a:r>
              <a:rPr sz="2300" spc="120" dirty="0">
                <a:solidFill>
                  <a:srgbClr val="0073AE"/>
                </a:solidFill>
                <a:latin typeface="Calibri"/>
                <a:cs typeface="Calibri"/>
              </a:rPr>
              <a:t>can </a:t>
            </a:r>
            <a:r>
              <a:rPr sz="2300" spc="50" dirty="0">
                <a:solidFill>
                  <a:srgbClr val="0073AE"/>
                </a:solidFill>
                <a:latin typeface="Calibri"/>
                <a:cs typeface="Calibri"/>
              </a:rPr>
              <a:t>be </a:t>
            </a:r>
            <a:r>
              <a:rPr sz="2300" spc="60" dirty="0">
                <a:solidFill>
                  <a:srgbClr val="0073AE"/>
                </a:solidFill>
                <a:latin typeface="Calibri"/>
                <a:cs typeface="Calibri"/>
              </a:rPr>
              <a:t>accentuated </a:t>
            </a:r>
            <a:r>
              <a:rPr sz="2300" spc="-60" dirty="0">
                <a:solidFill>
                  <a:srgbClr val="0073AE"/>
                </a:solidFill>
                <a:latin typeface="Calibri"/>
                <a:cs typeface="Calibri"/>
              </a:rPr>
              <a:t>further </a:t>
            </a:r>
            <a:r>
              <a:rPr sz="2300" spc="-75" dirty="0">
                <a:solidFill>
                  <a:srgbClr val="0073AE"/>
                </a:solidFill>
                <a:latin typeface="Calibri"/>
                <a:cs typeface="Calibri"/>
              </a:rPr>
              <a:t>with  </a:t>
            </a:r>
            <a:r>
              <a:rPr sz="2300" spc="-25" dirty="0">
                <a:solidFill>
                  <a:srgbClr val="0073AE"/>
                </a:solidFill>
                <a:latin typeface="Calibri"/>
                <a:cs typeface="Calibri"/>
              </a:rPr>
              <a:t>the right</a:t>
            </a:r>
            <a:r>
              <a:rPr sz="2300" spc="10" dirty="0">
                <a:solidFill>
                  <a:srgbClr val="0073AE"/>
                </a:solidFill>
                <a:latin typeface="Calibri"/>
                <a:cs typeface="Calibri"/>
              </a:rPr>
              <a:t> </a:t>
            </a:r>
            <a:r>
              <a:rPr sz="2300" spc="-60" dirty="0">
                <a:solidFill>
                  <a:srgbClr val="0073AE"/>
                </a:solidFill>
                <a:latin typeface="Calibri"/>
                <a:cs typeface="Calibri"/>
              </a:rPr>
              <a:t>tools.</a:t>
            </a:r>
            <a:endParaRPr sz="2300" dirty="0">
              <a:solidFill>
                <a:srgbClr val="0073AE"/>
              </a:solidFill>
              <a:latin typeface="Calibri"/>
              <a:cs typeface="Calibri"/>
            </a:endParaRPr>
          </a:p>
        </p:txBody>
      </p:sp>
      <p:sp>
        <p:nvSpPr>
          <p:cNvPr id="5" name="object 5"/>
          <p:cNvSpPr/>
          <p:nvPr/>
        </p:nvSpPr>
        <p:spPr>
          <a:xfrm>
            <a:off x="10282409" y="848141"/>
            <a:ext cx="8722247" cy="10460414"/>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bject 2"/>
          <p:cNvSpPr txBox="1"/>
          <p:nvPr/>
        </p:nvSpPr>
        <p:spPr>
          <a:xfrm>
            <a:off x="877325" y="883298"/>
            <a:ext cx="7896225" cy="2413000"/>
          </a:xfrm>
          <a:prstGeom prst="rect">
            <a:avLst/>
          </a:prstGeom>
        </p:spPr>
        <p:txBody>
          <a:bodyPr vert="horz" wrap="square" lIns="0" tIns="12700" rIns="0" bIns="0" rtlCol="0">
            <a:spAutoFit/>
          </a:bodyPr>
          <a:lstStyle/>
          <a:p>
            <a:pPr marL="12700" marR="5080" algn="just">
              <a:lnSpc>
                <a:spcPct val="113500"/>
              </a:lnSpc>
              <a:spcBef>
                <a:spcPts val="100"/>
              </a:spcBef>
            </a:pPr>
            <a:r>
              <a:rPr sz="2300" spc="-65" dirty="0">
                <a:solidFill>
                  <a:schemeClr val="bg1"/>
                </a:solidFill>
                <a:latin typeface="Calibri"/>
                <a:cs typeface="Calibri"/>
              </a:rPr>
              <a:t>Finally, </a:t>
            </a:r>
            <a:r>
              <a:rPr sz="2300" spc="-95" dirty="0">
                <a:solidFill>
                  <a:schemeClr val="bg1"/>
                </a:solidFill>
                <a:latin typeface="Calibri"/>
                <a:cs typeface="Calibri"/>
              </a:rPr>
              <a:t>it </a:t>
            </a:r>
            <a:r>
              <a:rPr sz="2300" spc="5" dirty="0">
                <a:solidFill>
                  <a:schemeClr val="bg1"/>
                </a:solidFill>
                <a:latin typeface="Calibri"/>
                <a:cs typeface="Calibri"/>
              </a:rPr>
              <a:t>should </a:t>
            </a:r>
            <a:r>
              <a:rPr sz="2300" spc="50" dirty="0">
                <a:solidFill>
                  <a:schemeClr val="bg1"/>
                </a:solidFill>
                <a:latin typeface="Calibri"/>
                <a:cs typeface="Calibri"/>
              </a:rPr>
              <a:t>be </a:t>
            </a:r>
            <a:r>
              <a:rPr sz="2300" spc="30" dirty="0">
                <a:solidFill>
                  <a:schemeClr val="bg1"/>
                </a:solidFill>
                <a:latin typeface="Calibri"/>
                <a:cs typeface="Calibri"/>
              </a:rPr>
              <a:t>scalable. </a:t>
            </a:r>
            <a:r>
              <a:rPr sz="2300" spc="-40" dirty="0">
                <a:solidFill>
                  <a:schemeClr val="bg1"/>
                </a:solidFill>
                <a:latin typeface="Calibri"/>
                <a:cs typeface="Calibri"/>
              </a:rPr>
              <a:t>There </a:t>
            </a:r>
            <a:r>
              <a:rPr sz="2300" spc="30" dirty="0">
                <a:solidFill>
                  <a:schemeClr val="bg1"/>
                </a:solidFill>
                <a:latin typeface="Calibri"/>
                <a:cs typeface="Calibri"/>
              </a:rPr>
              <a:t>are </a:t>
            </a:r>
            <a:r>
              <a:rPr sz="2300" spc="-20" dirty="0">
                <a:solidFill>
                  <a:schemeClr val="bg1"/>
                </a:solidFill>
                <a:latin typeface="Calibri"/>
                <a:cs typeface="Calibri"/>
              </a:rPr>
              <a:t>plenty </a:t>
            </a:r>
            <a:r>
              <a:rPr sz="2300" spc="-45" dirty="0">
                <a:solidFill>
                  <a:schemeClr val="bg1"/>
                </a:solidFill>
                <a:latin typeface="Calibri"/>
                <a:cs typeface="Calibri"/>
              </a:rPr>
              <a:t>of </a:t>
            </a:r>
            <a:r>
              <a:rPr sz="2300" spc="65" dirty="0">
                <a:solidFill>
                  <a:schemeClr val="bg1"/>
                </a:solidFill>
                <a:latin typeface="Calibri"/>
                <a:cs typeface="Calibri"/>
              </a:rPr>
              <a:t>good </a:t>
            </a:r>
            <a:r>
              <a:rPr sz="2300" spc="-30" dirty="0">
                <a:solidFill>
                  <a:schemeClr val="bg1"/>
                </a:solidFill>
                <a:latin typeface="Calibri"/>
                <a:cs typeface="Calibri"/>
              </a:rPr>
              <a:t>online </a:t>
            </a:r>
            <a:r>
              <a:rPr sz="2300" spc="-10" dirty="0">
                <a:solidFill>
                  <a:schemeClr val="bg1"/>
                </a:solidFill>
                <a:latin typeface="Calibri"/>
                <a:cs typeface="Calibri"/>
              </a:rPr>
              <a:t>event  </a:t>
            </a:r>
            <a:r>
              <a:rPr sz="2300" spc="80" dirty="0">
                <a:solidFill>
                  <a:schemeClr val="bg1"/>
                </a:solidFill>
                <a:latin typeface="Calibri"/>
                <a:cs typeface="Calibri"/>
              </a:rPr>
              <a:t>and </a:t>
            </a:r>
            <a:r>
              <a:rPr sz="2300" spc="-30" dirty="0">
                <a:solidFill>
                  <a:schemeClr val="bg1"/>
                </a:solidFill>
                <a:latin typeface="Calibri"/>
                <a:cs typeface="Calibri"/>
              </a:rPr>
              <a:t>interpretation </a:t>
            </a:r>
            <a:r>
              <a:rPr sz="2300" dirty="0">
                <a:solidFill>
                  <a:schemeClr val="bg1"/>
                </a:solidFill>
                <a:latin typeface="Calibri"/>
                <a:cs typeface="Calibri"/>
              </a:rPr>
              <a:t>platforms </a:t>
            </a:r>
            <a:r>
              <a:rPr sz="2300" spc="-35" dirty="0">
                <a:solidFill>
                  <a:schemeClr val="bg1"/>
                </a:solidFill>
                <a:latin typeface="Calibri"/>
                <a:cs typeface="Calibri"/>
              </a:rPr>
              <a:t>out </a:t>
            </a:r>
            <a:r>
              <a:rPr sz="2300" spc="-70" dirty="0">
                <a:solidFill>
                  <a:schemeClr val="bg1"/>
                </a:solidFill>
                <a:latin typeface="Calibri"/>
                <a:cs typeface="Calibri"/>
              </a:rPr>
              <a:t>there, </a:t>
            </a:r>
            <a:r>
              <a:rPr sz="2300" spc="-15" dirty="0">
                <a:solidFill>
                  <a:schemeClr val="bg1"/>
                </a:solidFill>
                <a:latin typeface="Calibri"/>
                <a:cs typeface="Calibri"/>
              </a:rPr>
              <a:t>but </a:t>
            </a:r>
            <a:r>
              <a:rPr sz="2300" spc="65" dirty="0">
                <a:solidFill>
                  <a:schemeClr val="bg1"/>
                </a:solidFill>
                <a:latin typeface="Calibri"/>
                <a:cs typeface="Calibri"/>
              </a:rPr>
              <a:t>many </a:t>
            </a:r>
            <a:r>
              <a:rPr sz="2300" spc="30" dirty="0">
                <a:solidFill>
                  <a:schemeClr val="bg1"/>
                </a:solidFill>
                <a:latin typeface="Calibri"/>
                <a:cs typeface="Calibri"/>
              </a:rPr>
              <a:t>are </a:t>
            </a:r>
            <a:r>
              <a:rPr sz="2300" dirty="0">
                <a:solidFill>
                  <a:schemeClr val="bg1"/>
                </a:solidFill>
                <a:latin typeface="Calibri"/>
                <a:cs typeface="Calibri"/>
              </a:rPr>
              <a:t>unsuitable  </a:t>
            </a:r>
            <a:r>
              <a:rPr sz="2300" spc="-70" dirty="0">
                <a:solidFill>
                  <a:schemeClr val="bg1"/>
                </a:solidFill>
                <a:latin typeface="Calibri"/>
                <a:cs typeface="Calibri"/>
              </a:rPr>
              <a:t>for </a:t>
            </a:r>
            <a:r>
              <a:rPr sz="2300" spc="40" dirty="0">
                <a:solidFill>
                  <a:schemeClr val="bg1"/>
                </a:solidFill>
                <a:latin typeface="Calibri"/>
                <a:cs typeface="Calibri"/>
              </a:rPr>
              <a:t>large </a:t>
            </a:r>
            <a:r>
              <a:rPr sz="2300" spc="5" dirty="0">
                <a:solidFill>
                  <a:schemeClr val="bg1"/>
                </a:solidFill>
                <a:latin typeface="Calibri"/>
                <a:cs typeface="Calibri"/>
              </a:rPr>
              <a:t>events </a:t>
            </a:r>
            <a:r>
              <a:rPr sz="2300" spc="-60" dirty="0">
                <a:solidFill>
                  <a:schemeClr val="bg1"/>
                </a:solidFill>
                <a:latin typeface="Calibri"/>
                <a:cs typeface="Calibri"/>
              </a:rPr>
              <a:t>or </a:t>
            </a:r>
            <a:r>
              <a:rPr sz="2300" spc="40" dirty="0">
                <a:solidFill>
                  <a:schemeClr val="bg1"/>
                </a:solidFill>
                <a:latin typeface="Calibri"/>
                <a:cs typeface="Calibri"/>
              </a:rPr>
              <a:t>cost </a:t>
            </a:r>
            <a:r>
              <a:rPr sz="2300" spc="175" dirty="0">
                <a:solidFill>
                  <a:schemeClr val="bg1"/>
                </a:solidFill>
                <a:latin typeface="Calibri"/>
                <a:cs typeface="Calibri"/>
              </a:rPr>
              <a:t>a </a:t>
            </a:r>
            <a:r>
              <a:rPr sz="2300" spc="25" dirty="0">
                <a:solidFill>
                  <a:schemeClr val="bg1"/>
                </a:solidFill>
                <a:latin typeface="Calibri"/>
                <a:cs typeface="Calibri"/>
              </a:rPr>
              <a:t>considerable amount </a:t>
            </a:r>
            <a:r>
              <a:rPr sz="2300" spc="-45" dirty="0">
                <a:solidFill>
                  <a:schemeClr val="bg1"/>
                </a:solidFill>
                <a:latin typeface="Calibri"/>
                <a:cs typeface="Calibri"/>
              </a:rPr>
              <a:t>of </a:t>
            </a:r>
            <a:r>
              <a:rPr sz="2300" spc="25" dirty="0">
                <a:solidFill>
                  <a:schemeClr val="bg1"/>
                </a:solidFill>
                <a:latin typeface="Calibri"/>
                <a:cs typeface="Calibri"/>
              </a:rPr>
              <a:t>money </a:t>
            </a:r>
            <a:r>
              <a:rPr sz="2300" spc="-50" dirty="0">
                <a:solidFill>
                  <a:schemeClr val="bg1"/>
                </a:solidFill>
                <a:latin typeface="Calibri"/>
                <a:cs typeface="Calibri"/>
              </a:rPr>
              <a:t>to  </a:t>
            </a:r>
            <a:r>
              <a:rPr sz="2300" spc="10" dirty="0">
                <a:solidFill>
                  <a:schemeClr val="bg1"/>
                </a:solidFill>
                <a:latin typeface="Calibri"/>
                <a:cs typeface="Calibri"/>
              </a:rPr>
              <a:t>deploy </a:t>
            </a:r>
            <a:r>
              <a:rPr sz="2300" spc="114" dirty="0">
                <a:solidFill>
                  <a:schemeClr val="bg1"/>
                </a:solidFill>
                <a:latin typeface="Calibri"/>
                <a:cs typeface="Calibri"/>
              </a:rPr>
              <a:t>(as </a:t>
            </a:r>
            <a:r>
              <a:rPr sz="2300" spc="-5" dirty="0">
                <a:solidFill>
                  <a:schemeClr val="bg1"/>
                </a:solidFill>
                <a:latin typeface="Calibri"/>
                <a:cs typeface="Calibri"/>
              </a:rPr>
              <a:t>you</a:t>
            </a:r>
            <a:r>
              <a:rPr sz="1300" spc="-5" dirty="0">
                <a:solidFill>
                  <a:schemeClr val="bg1"/>
                </a:solidFill>
                <a:latin typeface="Arial"/>
                <a:cs typeface="Arial"/>
              </a:rPr>
              <a:t>’</a:t>
            </a:r>
            <a:r>
              <a:rPr sz="2300" spc="-5" dirty="0">
                <a:solidFill>
                  <a:schemeClr val="bg1"/>
                </a:solidFill>
                <a:latin typeface="Calibri"/>
                <a:cs typeface="Calibri"/>
              </a:rPr>
              <a:t>re </a:t>
            </a:r>
            <a:r>
              <a:rPr sz="2300" spc="55" dirty="0">
                <a:solidFill>
                  <a:schemeClr val="bg1"/>
                </a:solidFill>
                <a:latin typeface="Calibri"/>
                <a:cs typeface="Calibri"/>
              </a:rPr>
              <a:t>paying </a:t>
            </a:r>
            <a:r>
              <a:rPr sz="2300" spc="175" dirty="0">
                <a:solidFill>
                  <a:schemeClr val="bg1"/>
                </a:solidFill>
                <a:latin typeface="Calibri"/>
                <a:cs typeface="Calibri"/>
              </a:rPr>
              <a:t>a </a:t>
            </a:r>
            <a:r>
              <a:rPr sz="2300" dirty="0">
                <a:solidFill>
                  <a:schemeClr val="bg1"/>
                </a:solidFill>
                <a:latin typeface="Calibri"/>
                <a:cs typeface="Calibri"/>
              </a:rPr>
              <a:t>subscription </a:t>
            </a:r>
            <a:r>
              <a:rPr sz="2300" spc="-10" dirty="0">
                <a:solidFill>
                  <a:schemeClr val="bg1"/>
                </a:solidFill>
                <a:latin typeface="Calibri"/>
                <a:cs typeface="Calibri"/>
              </a:rPr>
              <a:t>fee </a:t>
            </a:r>
            <a:r>
              <a:rPr sz="2300" spc="-70" dirty="0">
                <a:solidFill>
                  <a:schemeClr val="bg1"/>
                </a:solidFill>
                <a:latin typeface="Calibri"/>
                <a:cs typeface="Calibri"/>
              </a:rPr>
              <a:t>for </a:t>
            </a:r>
            <a:r>
              <a:rPr sz="2300" spc="175" dirty="0">
                <a:solidFill>
                  <a:schemeClr val="bg1"/>
                </a:solidFill>
                <a:latin typeface="Calibri"/>
                <a:cs typeface="Calibri"/>
              </a:rPr>
              <a:t>a</a:t>
            </a:r>
            <a:r>
              <a:rPr sz="2300" spc="-275" dirty="0">
                <a:solidFill>
                  <a:schemeClr val="bg1"/>
                </a:solidFill>
                <a:latin typeface="Calibri"/>
                <a:cs typeface="Calibri"/>
              </a:rPr>
              <a:t> </a:t>
            </a:r>
            <a:r>
              <a:rPr sz="2300" spc="35" dirty="0">
                <a:solidFill>
                  <a:schemeClr val="bg1"/>
                </a:solidFill>
                <a:latin typeface="Calibri"/>
                <a:cs typeface="Calibri"/>
              </a:rPr>
              <a:t>licence </a:t>
            </a:r>
            <a:r>
              <a:rPr sz="2300" spc="-5" dirty="0">
                <a:solidFill>
                  <a:schemeClr val="bg1"/>
                </a:solidFill>
                <a:latin typeface="Calibri"/>
                <a:cs typeface="Calibri"/>
              </a:rPr>
              <a:t>on </a:t>
            </a:r>
            <a:r>
              <a:rPr sz="2300" spc="-10" dirty="0">
                <a:solidFill>
                  <a:schemeClr val="bg1"/>
                </a:solidFill>
                <a:latin typeface="Calibri"/>
                <a:cs typeface="Calibri"/>
              </a:rPr>
              <a:t>top </a:t>
            </a:r>
            <a:r>
              <a:rPr sz="2300" spc="-45" dirty="0">
                <a:solidFill>
                  <a:schemeClr val="bg1"/>
                </a:solidFill>
                <a:latin typeface="Calibri"/>
                <a:cs typeface="Calibri"/>
              </a:rPr>
              <a:t>of  </a:t>
            </a:r>
            <a:r>
              <a:rPr sz="2300" spc="30" dirty="0">
                <a:solidFill>
                  <a:schemeClr val="bg1"/>
                </a:solidFill>
                <a:latin typeface="Calibri"/>
                <a:cs typeface="Calibri"/>
              </a:rPr>
              <a:t>technical </a:t>
            </a:r>
            <a:r>
              <a:rPr sz="2300" spc="-30" dirty="0">
                <a:solidFill>
                  <a:schemeClr val="bg1"/>
                </a:solidFill>
                <a:latin typeface="Calibri"/>
                <a:cs typeface="Calibri"/>
              </a:rPr>
              <a:t>expertise). </a:t>
            </a:r>
            <a:r>
              <a:rPr sz="2300" spc="-75" dirty="0">
                <a:solidFill>
                  <a:schemeClr val="bg1"/>
                </a:solidFill>
                <a:latin typeface="Calibri"/>
                <a:cs typeface="Calibri"/>
              </a:rPr>
              <a:t>Also, </a:t>
            </a:r>
            <a:r>
              <a:rPr sz="2300" spc="5" dirty="0">
                <a:solidFill>
                  <a:schemeClr val="bg1"/>
                </a:solidFill>
                <a:latin typeface="Calibri"/>
                <a:cs typeface="Calibri"/>
              </a:rPr>
              <a:t>these </a:t>
            </a:r>
            <a:r>
              <a:rPr sz="2300" dirty="0">
                <a:solidFill>
                  <a:schemeClr val="bg1"/>
                </a:solidFill>
                <a:latin typeface="Calibri"/>
                <a:cs typeface="Calibri"/>
              </a:rPr>
              <a:t>platforms </a:t>
            </a:r>
            <a:r>
              <a:rPr sz="2300" spc="20" dirty="0">
                <a:solidFill>
                  <a:schemeClr val="bg1"/>
                </a:solidFill>
                <a:latin typeface="Calibri"/>
                <a:cs typeface="Calibri"/>
              </a:rPr>
              <a:t>might </a:t>
            </a:r>
            <a:r>
              <a:rPr sz="2300" spc="-35" dirty="0">
                <a:solidFill>
                  <a:schemeClr val="bg1"/>
                </a:solidFill>
                <a:latin typeface="Calibri"/>
                <a:cs typeface="Calibri"/>
              </a:rPr>
              <a:t>not </a:t>
            </a:r>
            <a:r>
              <a:rPr sz="2300" spc="-90" dirty="0">
                <a:solidFill>
                  <a:schemeClr val="bg1"/>
                </a:solidFill>
                <a:latin typeface="Calibri"/>
                <a:cs typeface="Calibri"/>
              </a:rPr>
              <a:t>work </a:t>
            </a:r>
            <a:r>
              <a:rPr sz="2300" spc="-5" dirty="0">
                <a:solidFill>
                  <a:schemeClr val="bg1"/>
                </a:solidFill>
                <a:latin typeface="Calibri"/>
                <a:cs typeface="Calibri"/>
              </a:rPr>
              <a:t>on  </a:t>
            </a:r>
            <a:r>
              <a:rPr sz="2300" spc="-40" dirty="0">
                <a:solidFill>
                  <a:schemeClr val="bg1"/>
                </a:solidFill>
                <a:latin typeface="Calibri"/>
                <a:cs typeface="Calibri"/>
              </a:rPr>
              <a:t>different </a:t>
            </a:r>
            <a:r>
              <a:rPr sz="2300" spc="40" dirty="0">
                <a:solidFill>
                  <a:schemeClr val="bg1"/>
                </a:solidFill>
                <a:latin typeface="Calibri"/>
                <a:cs typeface="Calibri"/>
              </a:rPr>
              <a:t>devices </a:t>
            </a:r>
            <a:r>
              <a:rPr sz="2300" spc="-5" dirty="0">
                <a:solidFill>
                  <a:schemeClr val="bg1"/>
                </a:solidFill>
                <a:latin typeface="Calibri"/>
                <a:cs typeface="Calibri"/>
              </a:rPr>
              <a:t>(or </a:t>
            </a:r>
            <a:r>
              <a:rPr sz="2300" spc="-90" dirty="0">
                <a:solidFill>
                  <a:schemeClr val="bg1"/>
                </a:solidFill>
                <a:latin typeface="Calibri"/>
                <a:cs typeface="Calibri"/>
              </a:rPr>
              <a:t>work </a:t>
            </a:r>
            <a:r>
              <a:rPr sz="2300" spc="120" dirty="0">
                <a:solidFill>
                  <a:schemeClr val="bg1"/>
                </a:solidFill>
                <a:latin typeface="Calibri"/>
                <a:cs typeface="Calibri"/>
              </a:rPr>
              <a:t>as </a:t>
            </a:r>
            <a:r>
              <a:rPr sz="2300" spc="-65" dirty="0">
                <a:solidFill>
                  <a:schemeClr val="bg1"/>
                </a:solidFill>
                <a:latin typeface="Calibri"/>
                <a:cs typeface="Calibri"/>
              </a:rPr>
              <a:t>well </a:t>
            </a:r>
            <a:r>
              <a:rPr sz="2300" spc="120" dirty="0">
                <a:solidFill>
                  <a:schemeClr val="bg1"/>
                </a:solidFill>
                <a:latin typeface="Calibri"/>
                <a:cs typeface="Calibri"/>
              </a:rPr>
              <a:t>as </a:t>
            </a:r>
            <a:r>
              <a:rPr sz="2300" spc="-20" dirty="0">
                <a:solidFill>
                  <a:schemeClr val="bg1"/>
                </a:solidFill>
                <a:latin typeface="Calibri"/>
                <a:cs typeface="Calibri"/>
              </a:rPr>
              <a:t>they </a:t>
            </a:r>
            <a:r>
              <a:rPr sz="2300" spc="35" dirty="0">
                <a:solidFill>
                  <a:schemeClr val="bg1"/>
                </a:solidFill>
                <a:latin typeface="Calibri"/>
                <a:cs typeface="Calibri"/>
              </a:rPr>
              <a:t>do </a:t>
            </a:r>
            <a:r>
              <a:rPr sz="2300" spc="-5" dirty="0">
                <a:solidFill>
                  <a:schemeClr val="bg1"/>
                </a:solidFill>
                <a:latin typeface="Calibri"/>
                <a:cs typeface="Calibri"/>
              </a:rPr>
              <a:t>on</a:t>
            </a:r>
            <a:r>
              <a:rPr sz="2300" spc="-140" dirty="0">
                <a:solidFill>
                  <a:schemeClr val="bg1"/>
                </a:solidFill>
                <a:latin typeface="Calibri"/>
                <a:cs typeface="Calibri"/>
              </a:rPr>
              <a:t> </a:t>
            </a:r>
            <a:r>
              <a:rPr sz="2300" spc="-5" dirty="0">
                <a:solidFill>
                  <a:schemeClr val="bg1"/>
                </a:solidFill>
                <a:latin typeface="Calibri"/>
                <a:cs typeface="Calibri"/>
              </a:rPr>
              <a:t>others)</a:t>
            </a:r>
            <a:endParaRPr sz="2300" dirty="0">
              <a:solidFill>
                <a:schemeClr val="bg1"/>
              </a:solidFill>
              <a:latin typeface="Calibri"/>
              <a:cs typeface="Calibri"/>
            </a:endParaRPr>
          </a:p>
        </p:txBody>
      </p:sp>
      <p:sp>
        <p:nvSpPr>
          <p:cNvPr id="3" name="object 3"/>
          <p:cNvSpPr txBox="1"/>
          <p:nvPr/>
        </p:nvSpPr>
        <p:spPr>
          <a:xfrm>
            <a:off x="5235" y="3910875"/>
            <a:ext cx="8188325" cy="1591590"/>
          </a:xfrm>
          <a:prstGeom prst="rect">
            <a:avLst/>
          </a:prstGeom>
          <a:solidFill>
            <a:schemeClr val="bg1"/>
          </a:solidFill>
          <a:ln w="10470">
            <a:solidFill>
              <a:srgbClr val="6F6F6F"/>
            </a:solidFill>
          </a:ln>
        </p:spPr>
        <p:txBody>
          <a:bodyPr vert="horz" wrap="square" lIns="0" tIns="203835" rIns="0" bIns="0" rtlCol="0">
            <a:spAutoFit/>
          </a:bodyPr>
          <a:lstStyle/>
          <a:p>
            <a:pPr marL="884555" marR="452120" algn="just">
              <a:lnSpc>
                <a:spcPct val="127400"/>
              </a:lnSpc>
              <a:spcBef>
                <a:spcPts val="1605"/>
              </a:spcBef>
            </a:pPr>
            <a:r>
              <a:rPr sz="2050" spc="-15" dirty="0">
                <a:solidFill>
                  <a:srgbClr val="0073AE"/>
                </a:solidFill>
                <a:latin typeface="Lucida Sans Unicode"/>
                <a:cs typeface="Lucida Sans Unicode"/>
              </a:rPr>
              <a:t>Taking</a:t>
            </a:r>
            <a:r>
              <a:rPr sz="2050" spc="-250" dirty="0">
                <a:solidFill>
                  <a:srgbClr val="0073AE"/>
                </a:solidFill>
                <a:latin typeface="Lucida Sans Unicode"/>
                <a:cs typeface="Lucida Sans Unicode"/>
              </a:rPr>
              <a:t> </a:t>
            </a:r>
            <a:r>
              <a:rPr sz="2050" spc="10" dirty="0">
                <a:solidFill>
                  <a:srgbClr val="0073AE"/>
                </a:solidFill>
                <a:latin typeface="Lucida Sans Unicode"/>
                <a:cs typeface="Lucida Sans Unicode"/>
              </a:rPr>
              <a:t>these</a:t>
            </a:r>
            <a:r>
              <a:rPr sz="2050" spc="-250" dirty="0">
                <a:solidFill>
                  <a:srgbClr val="0073AE"/>
                </a:solidFill>
                <a:latin typeface="Lucida Sans Unicode"/>
                <a:cs typeface="Lucida Sans Unicode"/>
              </a:rPr>
              <a:t> </a:t>
            </a:r>
            <a:r>
              <a:rPr sz="2050" spc="-15" dirty="0">
                <a:solidFill>
                  <a:srgbClr val="0073AE"/>
                </a:solidFill>
                <a:latin typeface="Lucida Sans Unicode"/>
                <a:cs typeface="Lucida Sans Unicode"/>
              </a:rPr>
              <a:t>points</a:t>
            </a:r>
            <a:r>
              <a:rPr sz="2050" spc="-250" dirty="0">
                <a:solidFill>
                  <a:srgbClr val="0073AE"/>
                </a:solidFill>
                <a:latin typeface="Lucida Sans Unicode"/>
                <a:cs typeface="Lucida Sans Unicode"/>
              </a:rPr>
              <a:t> </a:t>
            </a:r>
            <a:r>
              <a:rPr sz="2050" spc="-20" dirty="0">
                <a:solidFill>
                  <a:srgbClr val="0073AE"/>
                </a:solidFill>
                <a:latin typeface="Lucida Sans Unicode"/>
                <a:cs typeface="Lucida Sans Unicode"/>
              </a:rPr>
              <a:t>into</a:t>
            </a:r>
            <a:r>
              <a:rPr sz="2050" spc="-245" dirty="0">
                <a:solidFill>
                  <a:srgbClr val="0073AE"/>
                </a:solidFill>
                <a:latin typeface="Lucida Sans Unicode"/>
                <a:cs typeface="Lucida Sans Unicode"/>
              </a:rPr>
              <a:t> </a:t>
            </a:r>
            <a:r>
              <a:rPr sz="2050" spc="25" dirty="0">
                <a:solidFill>
                  <a:srgbClr val="0073AE"/>
                </a:solidFill>
                <a:latin typeface="Lucida Sans Unicode"/>
                <a:cs typeface="Lucida Sans Unicode"/>
              </a:rPr>
              <a:t>account,</a:t>
            </a:r>
            <a:r>
              <a:rPr sz="2050" spc="-250" dirty="0">
                <a:solidFill>
                  <a:srgbClr val="0073AE"/>
                </a:solidFill>
                <a:latin typeface="Lucida Sans Unicode"/>
                <a:cs typeface="Lucida Sans Unicode"/>
              </a:rPr>
              <a:t> </a:t>
            </a:r>
            <a:r>
              <a:rPr sz="2050" spc="5" dirty="0">
                <a:solidFill>
                  <a:srgbClr val="0073AE"/>
                </a:solidFill>
                <a:latin typeface="Lucida Sans Unicode"/>
                <a:cs typeface="Lucida Sans Unicode"/>
              </a:rPr>
              <a:t>there</a:t>
            </a:r>
            <a:r>
              <a:rPr sz="2050" spc="-250" dirty="0">
                <a:solidFill>
                  <a:srgbClr val="0073AE"/>
                </a:solidFill>
                <a:latin typeface="Lucida Sans Unicode"/>
                <a:cs typeface="Lucida Sans Unicode"/>
              </a:rPr>
              <a:t> </a:t>
            </a:r>
            <a:r>
              <a:rPr sz="2050" spc="50" dirty="0">
                <a:solidFill>
                  <a:srgbClr val="0073AE"/>
                </a:solidFill>
                <a:latin typeface="Lucida Sans Unicode"/>
                <a:cs typeface="Lucida Sans Unicode"/>
              </a:rPr>
              <a:t>are</a:t>
            </a:r>
            <a:r>
              <a:rPr sz="2050" spc="-245" dirty="0">
                <a:solidFill>
                  <a:srgbClr val="0073AE"/>
                </a:solidFill>
                <a:latin typeface="Lucida Sans Unicode"/>
                <a:cs typeface="Lucida Sans Unicode"/>
              </a:rPr>
              <a:t> </a:t>
            </a:r>
            <a:r>
              <a:rPr sz="2050" spc="155" dirty="0">
                <a:solidFill>
                  <a:srgbClr val="0073AE"/>
                </a:solidFill>
                <a:latin typeface="Lucida Sans Unicode"/>
                <a:cs typeface="Lucida Sans Unicode"/>
              </a:rPr>
              <a:t>a</a:t>
            </a:r>
            <a:r>
              <a:rPr sz="2050" spc="-250" dirty="0">
                <a:solidFill>
                  <a:srgbClr val="0073AE"/>
                </a:solidFill>
                <a:latin typeface="Lucida Sans Unicode"/>
                <a:cs typeface="Lucida Sans Unicode"/>
              </a:rPr>
              <a:t> </a:t>
            </a:r>
            <a:r>
              <a:rPr sz="2050" spc="5" dirty="0">
                <a:solidFill>
                  <a:srgbClr val="0073AE"/>
                </a:solidFill>
                <a:latin typeface="Lucida Sans Unicode"/>
                <a:cs typeface="Lucida Sans Unicode"/>
              </a:rPr>
              <a:t>few</a:t>
            </a:r>
            <a:r>
              <a:rPr sz="2050" spc="-250" dirty="0">
                <a:solidFill>
                  <a:srgbClr val="0073AE"/>
                </a:solidFill>
                <a:latin typeface="Lucida Sans Unicode"/>
                <a:cs typeface="Lucida Sans Unicode"/>
              </a:rPr>
              <a:t> </a:t>
            </a:r>
            <a:r>
              <a:rPr sz="2050" dirty="0">
                <a:solidFill>
                  <a:srgbClr val="0073AE"/>
                </a:solidFill>
                <a:latin typeface="Lucida Sans Unicode"/>
                <a:cs typeface="Lucida Sans Unicode"/>
              </a:rPr>
              <a:t>things  </a:t>
            </a:r>
            <a:r>
              <a:rPr sz="2050" spc="25" dirty="0">
                <a:solidFill>
                  <a:srgbClr val="0073AE"/>
                </a:solidFill>
                <a:latin typeface="Lucida Sans Unicode"/>
                <a:cs typeface="Lucida Sans Unicode"/>
              </a:rPr>
              <a:t>you</a:t>
            </a:r>
            <a:r>
              <a:rPr sz="2050" spc="-254" dirty="0">
                <a:solidFill>
                  <a:srgbClr val="0073AE"/>
                </a:solidFill>
                <a:latin typeface="Lucida Sans Unicode"/>
                <a:cs typeface="Lucida Sans Unicode"/>
              </a:rPr>
              <a:t> </a:t>
            </a:r>
            <a:r>
              <a:rPr sz="2050" spc="-15" dirty="0">
                <a:solidFill>
                  <a:srgbClr val="0073AE"/>
                </a:solidFill>
                <a:latin typeface="Lucida Sans Unicode"/>
                <a:cs typeface="Lucida Sans Unicode"/>
              </a:rPr>
              <a:t>should</a:t>
            </a:r>
            <a:r>
              <a:rPr sz="2050" spc="-250" dirty="0">
                <a:solidFill>
                  <a:srgbClr val="0073AE"/>
                </a:solidFill>
                <a:latin typeface="Lucida Sans Unicode"/>
                <a:cs typeface="Lucida Sans Unicode"/>
              </a:rPr>
              <a:t> </a:t>
            </a:r>
            <a:r>
              <a:rPr sz="2050" spc="-45" dirty="0">
                <a:solidFill>
                  <a:srgbClr val="0073AE"/>
                </a:solidFill>
                <a:latin typeface="Lucida Sans Unicode"/>
                <a:cs typeface="Lucida Sans Unicode"/>
              </a:rPr>
              <a:t>look</a:t>
            </a:r>
            <a:r>
              <a:rPr sz="2050" spc="-250" dirty="0">
                <a:solidFill>
                  <a:srgbClr val="0073AE"/>
                </a:solidFill>
                <a:latin typeface="Lucida Sans Unicode"/>
                <a:cs typeface="Lucida Sans Unicode"/>
              </a:rPr>
              <a:t> </a:t>
            </a:r>
            <a:r>
              <a:rPr sz="2050" spc="-65" dirty="0">
                <a:solidFill>
                  <a:srgbClr val="0073AE"/>
                </a:solidFill>
                <a:latin typeface="Lucida Sans Unicode"/>
                <a:cs typeface="Lucida Sans Unicode"/>
              </a:rPr>
              <a:t>for:</a:t>
            </a:r>
            <a:endParaRPr lang="en-US" sz="2050" spc="-65" dirty="0">
              <a:solidFill>
                <a:srgbClr val="0073AE"/>
              </a:solidFill>
              <a:latin typeface="Lucida Sans Unicode"/>
              <a:cs typeface="Lucida Sans Unicode"/>
            </a:endParaRPr>
          </a:p>
          <a:p>
            <a:pPr marL="884555" marR="452120" algn="just">
              <a:lnSpc>
                <a:spcPct val="127400"/>
              </a:lnSpc>
              <a:spcBef>
                <a:spcPts val="1605"/>
              </a:spcBef>
            </a:pPr>
            <a:endParaRPr sz="2050" dirty="0">
              <a:latin typeface="Lucida Sans Unicode"/>
              <a:cs typeface="Lucida Sans Unicode"/>
            </a:endParaRPr>
          </a:p>
        </p:txBody>
      </p:sp>
      <p:sp>
        <p:nvSpPr>
          <p:cNvPr id="4" name="object 4"/>
          <p:cNvSpPr txBox="1"/>
          <p:nvPr/>
        </p:nvSpPr>
        <p:spPr>
          <a:xfrm>
            <a:off x="929159" y="6145927"/>
            <a:ext cx="6340475" cy="2815451"/>
          </a:xfrm>
          <a:prstGeom prst="rect">
            <a:avLst/>
          </a:prstGeom>
        </p:spPr>
        <p:txBody>
          <a:bodyPr vert="horz" wrap="square" lIns="0" tIns="62865" rIns="0" bIns="0" rtlCol="0">
            <a:spAutoFit/>
          </a:bodyPr>
          <a:lstStyle/>
          <a:p>
            <a:pPr marL="12700" algn="just">
              <a:lnSpc>
                <a:spcPct val="100000"/>
              </a:lnSpc>
              <a:spcBef>
                <a:spcPts val="495"/>
              </a:spcBef>
            </a:pPr>
            <a:r>
              <a:rPr sz="2300" spc="55" dirty="0">
                <a:solidFill>
                  <a:schemeClr val="bg1"/>
                </a:solidFill>
                <a:latin typeface="Calibri"/>
                <a:cs typeface="Calibri"/>
              </a:rPr>
              <a:t>Ease</a:t>
            </a:r>
            <a:r>
              <a:rPr sz="2300" spc="-75" dirty="0">
                <a:solidFill>
                  <a:schemeClr val="bg1"/>
                </a:solidFill>
                <a:latin typeface="Calibri"/>
                <a:cs typeface="Calibri"/>
              </a:rPr>
              <a:t> </a:t>
            </a:r>
            <a:r>
              <a:rPr sz="2300" spc="-30" dirty="0">
                <a:solidFill>
                  <a:schemeClr val="bg1"/>
                </a:solidFill>
                <a:latin typeface="Calibri"/>
                <a:cs typeface="Calibri"/>
              </a:rPr>
              <a:t>of</a:t>
            </a:r>
            <a:r>
              <a:rPr sz="2300" spc="-70" dirty="0">
                <a:solidFill>
                  <a:schemeClr val="bg1"/>
                </a:solidFill>
                <a:latin typeface="Calibri"/>
                <a:cs typeface="Calibri"/>
              </a:rPr>
              <a:t> </a:t>
            </a:r>
            <a:r>
              <a:rPr sz="2300" spc="65" dirty="0">
                <a:solidFill>
                  <a:schemeClr val="bg1"/>
                </a:solidFill>
                <a:latin typeface="Calibri"/>
                <a:cs typeface="Calibri"/>
              </a:rPr>
              <a:t>use</a:t>
            </a:r>
            <a:r>
              <a:rPr sz="2300" spc="-70" dirty="0">
                <a:solidFill>
                  <a:schemeClr val="bg1"/>
                </a:solidFill>
                <a:latin typeface="Calibri"/>
                <a:cs typeface="Calibri"/>
              </a:rPr>
              <a:t> </a:t>
            </a:r>
            <a:r>
              <a:rPr sz="2300" spc="100" dirty="0">
                <a:solidFill>
                  <a:schemeClr val="bg1"/>
                </a:solidFill>
                <a:latin typeface="Calibri"/>
                <a:cs typeface="Calibri"/>
              </a:rPr>
              <a:t>and</a:t>
            </a:r>
            <a:r>
              <a:rPr sz="2300" spc="-70" dirty="0">
                <a:solidFill>
                  <a:schemeClr val="bg1"/>
                </a:solidFill>
                <a:latin typeface="Calibri"/>
                <a:cs typeface="Calibri"/>
              </a:rPr>
              <a:t> </a:t>
            </a:r>
            <a:r>
              <a:rPr sz="2300" spc="65" dirty="0">
                <a:solidFill>
                  <a:schemeClr val="bg1"/>
                </a:solidFill>
                <a:latin typeface="Calibri"/>
                <a:cs typeface="Calibri"/>
              </a:rPr>
              <a:t>speed</a:t>
            </a:r>
            <a:r>
              <a:rPr sz="2300" spc="-70" dirty="0">
                <a:solidFill>
                  <a:schemeClr val="bg1"/>
                </a:solidFill>
                <a:latin typeface="Calibri"/>
                <a:cs typeface="Calibri"/>
              </a:rPr>
              <a:t> </a:t>
            </a:r>
            <a:r>
              <a:rPr sz="2300" spc="-30" dirty="0">
                <a:solidFill>
                  <a:schemeClr val="bg1"/>
                </a:solidFill>
                <a:latin typeface="Calibri"/>
                <a:cs typeface="Calibri"/>
              </a:rPr>
              <a:t>of</a:t>
            </a:r>
            <a:r>
              <a:rPr sz="2300" spc="-70" dirty="0">
                <a:solidFill>
                  <a:schemeClr val="bg1"/>
                </a:solidFill>
                <a:latin typeface="Calibri"/>
                <a:cs typeface="Calibri"/>
              </a:rPr>
              <a:t> </a:t>
            </a:r>
            <a:r>
              <a:rPr sz="2300" spc="45" dirty="0">
                <a:solidFill>
                  <a:schemeClr val="bg1"/>
                </a:solidFill>
                <a:latin typeface="Calibri"/>
                <a:cs typeface="Calibri"/>
              </a:rPr>
              <a:t>deployment</a:t>
            </a:r>
            <a:r>
              <a:rPr lang="en-US" sz="2300" spc="45" dirty="0">
                <a:solidFill>
                  <a:schemeClr val="bg1"/>
                </a:solidFill>
                <a:latin typeface="Calibri"/>
                <a:cs typeface="Calibri"/>
              </a:rPr>
              <a:t>.</a:t>
            </a:r>
            <a:endParaRPr sz="2300" dirty="0">
              <a:solidFill>
                <a:schemeClr val="bg1"/>
              </a:solidFill>
              <a:latin typeface="Calibri"/>
              <a:cs typeface="Calibri"/>
            </a:endParaRPr>
          </a:p>
          <a:p>
            <a:pPr marL="12700" marR="5080" algn="just">
              <a:lnSpc>
                <a:spcPct val="113500"/>
              </a:lnSpc>
            </a:pPr>
            <a:r>
              <a:rPr sz="2300" spc="-40" dirty="0">
                <a:solidFill>
                  <a:schemeClr val="bg1"/>
                </a:solidFill>
                <a:latin typeface="Calibri"/>
                <a:cs typeface="Calibri"/>
              </a:rPr>
              <a:t>The </a:t>
            </a:r>
            <a:r>
              <a:rPr sz="2300" spc="55" dirty="0">
                <a:solidFill>
                  <a:schemeClr val="bg1"/>
                </a:solidFill>
                <a:latin typeface="Calibri"/>
                <a:cs typeface="Calibri"/>
              </a:rPr>
              <a:t>speed </a:t>
            </a:r>
            <a:r>
              <a:rPr sz="2300" spc="80" dirty="0">
                <a:solidFill>
                  <a:schemeClr val="bg1"/>
                </a:solidFill>
                <a:latin typeface="Calibri"/>
                <a:cs typeface="Calibri"/>
              </a:rPr>
              <a:t>and </a:t>
            </a:r>
            <a:r>
              <a:rPr sz="2300" spc="75" dirty="0">
                <a:solidFill>
                  <a:schemeClr val="bg1"/>
                </a:solidFill>
                <a:latin typeface="Calibri"/>
                <a:cs typeface="Calibri"/>
              </a:rPr>
              <a:t>ease </a:t>
            </a:r>
            <a:r>
              <a:rPr sz="2300" spc="-45" dirty="0">
                <a:solidFill>
                  <a:schemeClr val="bg1"/>
                </a:solidFill>
                <a:latin typeface="Calibri"/>
                <a:cs typeface="Calibri"/>
              </a:rPr>
              <a:t>of </a:t>
            </a:r>
            <a:r>
              <a:rPr sz="2300" spc="-5" dirty="0">
                <a:solidFill>
                  <a:schemeClr val="bg1"/>
                </a:solidFill>
                <a:latin typeface="Calibri"/>
                <a:cs typeface="Calibri"/>
              </a:rPr>
              <a:t>which </a:t>
            </a:r>
            <a:r>
              <a:rPr sz="2300" spc="-35" dirty="0">
                <a:solidFill>
                  <a:schemeClr val="bg1"/>
                </a:solidFill>
                <a:latin typeface="Calibri"/>
                <a:cs typeface="Calibri"/>
              </a:rPr>
              <a:t>your </a:t>
            </a:r>
            <a:r>
              <a:rPr sz="2300" spc="45" dirty="0">
                <a:solidFill>
                  <a:schemeClr val="bg1"/>
                </a:solidFill>
                <a:latin typeface="Calibri"/>
                <a:cs typeface="Calibri"/>
              </a:rPr>
              <a:t>chosen </a:t>
            </a:r>
            <a:r>
              <a:rPr sz="2300" spc="-30" dirty="0">
                <a:solidFill>
                  <a:schemeClr val="bg1"/>
                </a:solidFill>
                <a:latin typeface="Calibri"/>
                <a:cs typeface="Calibri"/>
              </a:rPr>
              <a:t>solution </a:t>
            </a:r>
            <a:r>
              <a:rPr sz="2300" spc="-15" dirty="0">
                <a:solidFill>
                  <a:schemeClr val="bg1"/>
                </a:solidFill>
                <a:latin typeface="Calibri"/>
                <a:cs typeface="Calibri"/>
              </a:rPr>
              <a:t>is  </a:t>
            </a:r>
            <a:r>
              <a:rPr sz="2300" spc="20" dirty="0">
                <a:solidFill>
                  <a:schemeClr val="bg1"/>
                </a:solidFill>
                <a:latin typeface="Calibri"/>
                <a:cs typeface="Calibri"/>
              </a:rPr>
              <a:t>deployed </a:t>
            </a:r>
            <a:r>
              <a:rPr sz="2300" spc="80" dirty="0">
                <a:solidFill>
                  <a:schemeClr val="bg1"/>
                </a:solidFill>
                <a:latin typeface="Calibri"/>
                <a:cs typeface="Calibri"/>
              </a:rPr>
              <a:t>and </a:t>
            </a:r>
            <a:r>
              <a:rPr sz="2300" spc="30" dirty="0">
                <a:solidFill>
                  <a:schemeClr val="bg1"/>
                </a:solidFill>
                <a:latin typeface="Calibri"/>
                <a:cs typeface="Calibri"/>
              </a:rPr>
              <a:t>up </a:t>
            </a:r>
            <a:r>
              <a:rPr sz="2300" spc="80" dirty="0">
                <a:solidFill>
                  <a:schemeClr val="bg1"/>
                </a:solidFill>
                <a:latin typeface="Calibri"/>
                <a:cs typeface="Calibri"/>
              </a:rPr>
              <a:t>and </a:t>
            </a:r>
            <a:r>
              <a:rPr sz="2300" spc="-10" dirty="0">
                <a:solidFill>
                  <a:schemeClr val="bg1"/>
                </a:solidFill>
                <a:latin typeface="Calibri"/>
                <a:cs typeface="Calibri"/>
              </a:rPr>
              <a:t>running </a:t>
            </a:r>
            <a:r>
              <a:rPr sz="2300" spc="-15" dirty="0">
                <a:solidFill>
                  <a:schemeClr val="bg1"/>
                </a:solidFill>
                <a:latin typeface="Calibri"/>
                <a:cs typeface="Calibri"/>
              </a:rPr>
              <a:t>is </a:t>
            </a:r>
            <a:r>
              <a:rPr sz="2300" dirty="0">
                <a:solidFill>
                  <a:schemeClr val="bg1"/>
                </a:solidFill>
                <a:latin typeface="Calibri"/>
                <a:cs typeface="Calibri"/>
              </a:rPr>
              <a:t>crucial, </a:t>
            </a:r>
            <a:r>
              <a:rPr sz="2300" spc="-5" dirty="0">
                <a:solidFill>
                  <a:schemeClr val="bg1"/>
                </a:solidFill>
                <a:latin typeface="Calibri"/>
                <a:cs typeface="Calibri"/>
              </a:rPr>
              <a:t>particularly  </a:t>
            </a:r>
            <a:r>
              <a:rPr sz="2300" spc="-70" dirty="0">
                <a:solidFill>
                  <a:schemeClr val="bg1"/>
                </a:solidFill>
                <a:latin typeface="Calibri"/>
                <a:cs typeface="Calibri"/>
              </a:rPr>
              <a:t>for </a:t>
            </a:r>
            <a:r>
              <a:rPr sz="2300" dirty="0">
                <a:solidFill>
                  <a:schemeClr val="bg1"/>
                </a:solidFill>
                <a:latin typeface="Calibri"/>
                <a:cs typeface="Calibri"/>
              </a:rPr>
              <a:t>impromptu </a:t>
            </a:r>
            <a:r>
              <a:rPr sz="2300" spc="5" dirty="0">
                <a:solidFill>
                  <a:schemeClr val="bg1"/>
                </a:solidFill>
                <a:latin typeface="Calibri"/>
                <a:cs typeface="Calibri"/>
              </a:rPr>
              <a:t>events </a:t>
            </a:r>
            <a:r>
              <a:rPr sz="2300" spc="-75" dirty="0">
                <a:solidFill>
                  <a:schemeClr val="bg1"/>
                </a:solidFill>
                <a:latin typeface="Calibri"/>
                <a:cs typeface="Calibri"/>
              </a:rPr>
              <a:t>with </a:t>
            </a:r>
            <a:r>
              <a:rPr sz="2300" spc="-30" dirty="0">
                <a:solidFill>
                  <a:schemeClr val="bg1"/>
                </a:solidFill>
                <a:latin typeface="Calibri"/>
                <a:cs typeface="Calibri"/>
              </a:rPr>
              <a:t>short </a:t>
            </a:r>
            <a:r>
              <a:rPr sz="2300" spc="45" dirty="0">
                <a:solidFill>
                  <a:schemeClr val="bg1"/>
                </a:solidFill>
                <a:latin typeface="Calibri"/>
                <a:cs typeface="Calibri"/>
              </a:rPr>
              <a:t>lead </a:t>
            </a:r>
            <a:r>
              <a:rPr sz="2300" dirty="0">
                <a:solidFill>
                  <a:schemeClr val="bg1"/>
                </a:solidFill>
                <a:latin typeface="Calibri"/>
                <a:cs typeface="Calibri"/>
              </a:rPr>
              <a:t>times </a:t>
            </a:r>
            <a:r>
              <a:rPr sz="2300" spc="35" dirty="0">
                <a:solidFill>
                  <a:schemeClr val="bg1"/>
                </a:solidFill>
                <a:latin typeface="Calibri"/>
                <a:cs typeface="Calibri"/>
              </a:rPr>
              <a:t>(press  </a:t>
            </a:r>
            <a:r>
              <a:rPr sz="2300" spc="30" dirty="0">
                <a:solidFill>
                  <a:schemeClr val="bg1"/>
                </a:solidFill>
                <a:latin typeface="Calibri"/>
                <a:cs typeface="Calibri"/>
              </a:rPr>
              <a:t>conferences </a:t>
            </a:r>
            <a:r>
              <a:rPr sz="2300" spc="80" dirty="0">
                <a:solidFill>
                  <a:schemeClr val="bg1"/>
                </a:solidFill>
                <a:latin typeface="Calibri"/>
                <a:cs typeface="Calibri"/>
              </a:rPr>
              <a:t>and </a:t>
            </a:r>
            <a:r>
              <a:rPr sz="2300" spc="50" dirty="0">
                <a:solidFill>
                  <a:schemeClr val="bg1"/>
                </a:solidFill>
                <a:latin typeface="Calibri"/>
                <a:cs typeface="Calibri"/>
              </a:rPr>
              <a:t>emergency </a:t>
            </a:r>
            <a:r>
              <a:rPr sz="2300" spc="20" dirty="0">
                <a:solidFill>
                  <a:schemeClr val="bg1"/>
                </a:solidFill>
                <a:latin typeface="Calibri"/>
                <a:cs typeface="Calibri"/>
              </a:rPr>
              <a:t>announcements). </a:t>
            </a:r>
            <a:r>
              <a:rPr sz="2300" spc="-20" dirty="0">
                <a:solidFill>
                  <a:schemeClr val="bg1"/>
                </a:solidFill>
                <a:latin typeface="Calibri"/>
                <a:cs typeface="Calibri"/>
              </a:rPr>
              <a:t>You  </a:t>
            </a:r>
            <a:r>
              <a:rPr sz="2300" spc="65" dirty="0">
                <a:solidFill>
                  <a:schemeClr val="bg1"/>
                </a:solidFill>
                <a:latin typeface="Calibri"/>
                <a:cs typeface="Calibri"/>
              </a:rPr>
              <a:t>can</a:t>
            </a:r>
            <a:r>
              <a:rPr sz="1300" spc="65" dirty="0">
                <a:solidFill>
                  <a:schemeClr val="bg1"/>
                </a:solidFill>
                <a:latin typeface="Arial"/>
                <a:cs typeface="Arial"/>
              </a:rPr>
              <a:t>’</a:t>
            </a:r>
            <a:r>
              <a:rPr sz="2300" spc="65" dirty="0">
                <a:solidFill>
                  <a:schemeClr val="bg1"/>
                </a:solidFill>
                <a:latin typeface="Calibri"/>
                <a:cs typeface="Calibri"/>
              </a:rPr>
              <a:t>t </a:t>
            </a:r>
            <a:r>
              <a:rPr sz="2300" spc="50" dirty="0">
                <a:solidFill>
                  <a:schemeClr val="bg1"/>
                </a:solidFill>
                <a:latin typeface="Calibri"/>
                <a:cs typeface="Calibri"/>
              </a:rPr>
              <a:t>be </a:t>
            </a:r>
            <a:r>
              <a:rPr sz="2300" spc="-5" dirty="0">
                <a:solidFill>
                  <a:schemeClr val="bg1"/>
                </a:solidFill>
                <a:latin typeface="Calibri"/>
                <a:cs typeface="Calibri"/>
              </a:rPr>
              <a:t>fiddling </a:t>
            </a:r>
            <a:r>
              <a:rPr sz="2300" spc="20" dirty="0">
                <a:solidFill>
                  <a:schemeClr val="bg1"/>
                </a:solidFill>
                <a:latin typeface="Calibri"/>
                <a:cs typeface="Calibri"/>
              </a:rPr>
              <a:t>around </a:t>
            </a:r>
            <a:r>
              <a:rPr sz="2300" spc="-75" dirty="0">
                <a:solidFill>
                  <a:schemeClr val="bg1"/>
                </a:solidFill>
                <a:latin typeface="Calibri"/>
                <a:cs typeface="Calibri"/>
              </a:rPr>
              <a:t>with </a:t>
            </a:r>
            <a:r>
              <a:rPr sz="2300" spc="-25" dirty="0">
                <a:solidFill>
                  <a:schemeClr val="bg1"/>
                </a:solidFill>
                <a:latin typeface="Calibri"/>
                <a:cs typeface="Calibri"/>
              </a:rPr>
              <a:t>the </a:t>
            </a:r>
            <a:r>
              <a:rPr sz="2300" spc="20" dirty="0">
                <a:solidFill>
                  <a:schemeClr val="bg1"/>
                </a:solidFill>
                <a:latin typeface="Calibri"/>
                <a:cs typeface="Calibri"/>
              </a:rPr>
              <a:t>technology </a:t>
            </a:r>
            <a:r>
              <a:rPr sz="2300" spc="-70" dirty="0">
                <a:solidFill>
                  <a:schemeClr val="bg1"/>
                </a:solidFill>
                <a:latin typeface="Calibri"/>
                <a:cs typeface="Calibri"/>
              </a:rPr>
              <a:t>for </a:t>
            </a:r>
            <a:r>
              <a:rPr sz="2300" spc="75" dirty="0">
                <a:solidFill>
                  <a:schemeClr val="bg1"/>
                </a:solidFill>
                <a:latin typeface="Calibri"/>
                <a:cs typeface="Calibri"/>
              </a:rPr>
              <a:t>days  </a:t>
            </a:r>
            <a:r>
              <a:rPr sz="2300" spc="-5" dirty="0">
                <a:solidFill>
                  <a:schemeClr val="bg1"/>
                </a:solidFill>
                <a:latin typeface="Calibri"/>
                <a:cs typeface="Calibri"/>
              </a:rPr>
              <a:t>on </a:t>
            </a:r>
            <a:r>
              <a:rPr sz="2300" spc="-25" dirty="0">
                <a:solidFill>
                  <a:schemeClr val="bg1"/>
                </a:solidFill>
                <a:latin typeface="Calibri"/>
                <a:cs typeface="Calibri"/>
              </a:rPr>
              <a:t>end; </a:t>
            </a:r>
            <a:r>
              <a:rPr sz="2300" spc="-95" dirty="0">
                <a:solidFill>
                  <a:schemeClr val="bg1"/>
                </a:solidFill>
                <a:latin typeface="Calibri"/>
                <a:cs typeface="Calibri"/>
              </a:rPr>
              <a:t>it </a:t>
            </a:r>
            <a:r>
              <a:rPr sz="2300" spc="40" dirty="0">
                <a:solidFill>
                  <a:schemeClr val="bg1"/>
                </a:solidFill>
                <a:latin typeface="Calibri"/>
                <a:cs typeface="Calibri"/>
              </a:rPr>
              <a:t>needs </a:t>
            </a:r>
            <a:r>
              <a:rPr sz="2300" spc="-50" dirty="0">
                <a:solidFill>
                  <a:schemeClr val="bg1"/>
                </a:solidFill>
                <a:latin typeface="Calibri"/>
                <a:cs typeface="Calibri"/>
              </a:rPr>
              <a:t>to </a:t>
            </a:r>
            <a:r>
              <a:rPr sz="2300" spc="50" dirty="0">
                <a:solidFill>
                  <a:schemeClr val="bg1"/>
                </a:solidFill>
                <a:latin typeface="Calibri"/>
                <a:cs typeface="Calibri"/>
              </a:rPr>
              <a:t>be </a:t>
            </a:r>
            <a:r>
              <a:rPr sz="2300" spc="30" dirty="0">
                <a:solidFill>
                  <a:schemeClr val="bg1"/>
                </a:solidFill>
                <a:latin typeface="Calibri"/>
                <a:cs typeface="Calibri"/>
              </a:rPr>
              <a:t>ready </a:t>
            </a:r>
            <a:r>
              <a:rPr sz="2300" spc="-50" dirty="0">
                <a:solidFill>
                  <a:schemeClr val="bg1"/>
                </a:solidFill>
                <a:latin typeface="Calibri"/>
                <a:cs typeface="Calibri"/>
              </a:rPr>
              <a:t>to </a:t>
            </a:r>
            <a:r>
              <a:rPr sz="2300" spc="100" dirty="0">
                <a:solidFill>
                  <a:schemeClr val="bg1"/>
                </a:solidFill>
                <a:latin typeface="Calibri"/>
                <a:cs typeface="Calibri"/>
              </a:rPr>
              <a:t>go </a:t>
            </a:r>
            <a:r>
              <a:rPr sz="2300" spc="-70" dirty="0">
                <a:solidFill>
                  <a:schemeClr val="bg1"/>
                </a:solidFill>
                <a:latin typeface="Calibri"/>
                <a:cs typeface="Calibri"/>
              </a:rPr>
              <a:t>within </a:t>
            </a:r>
            <a:r>
              <a:rPr sz="2300" spc="85" dirty="0">
                <a:solidFill>
                  <a:schemeClr val="bg1"/>
                </a:solidFill>
                <a:latin typeface="Calibri"/>
                <a:cs typeface="Calibri"/>
              </a:rPr>
              <a:t>an</a:t>
            </a:r>
            <a:r>
              <a:rPr sz="2300" spc="15" dirty="0">
                <a:solidFill>
                  <a:schemeClr val="bg1"/>
                </a:solidFill>
                <a:latin typeface="Calibri"/>
                <a:cs typeface="Calibri"/>
              </a:rPr>
              <a:t> </a:t>
            </a:r>
            <a:r>
              <a:rPr sz="2300" spc="-75" dirty="0">
                <a:solidFill>
                  <a:schemeClr val="bg1"/>
                </a:solidFill>
                <a:latin typeface="Calibri"/>
                <a:cs typeface="Calibri"/>
              </a:rPr>
              <a:t>hour.</a:t>
            </a:r>
            <a:endParaRPr sz="2300" dirty="0">
              <a:solidFill>
                <a:schemeClr val="bg1"/>
              </a:solidFill>
              <a:latin typeface="Calibri"/>
              <a:cs typeface="Calibri"/>
            </a:endParaRPr>
          </a:p>
        </p:txBody>
      </p:sp>
      <p:sp>
        <p:nvSpPr>
          <p:cNvPr id="5" name="object 5"/>
          <p:cNvSpPr txBox="1"/>
          <p:nvPr/>
        </p:nvSpPr>
        <p:spPr>
          <a:xfrm>
            <a:off x="11348210" y="883298"/>
            <a:ext cx="7771640" cy="1617345"/>
          </a:xfrm>
          <a:prstGeom prst="rect">
            <a:avLst/>
          </a:prstGeom>
        </p:spPr>
        <p:txBody>
          <a:bodyPr vert="horz" wrap="square" lIns="0" tIns="12700" rIns="0" bIns="0" rtlCol="0">
            <a:spAutoFit/>
          </a:bodyPr>
          <a:lstStyle/>
          <a:p>
            <a:pPr marL="12700" marR="5080">
              <a:lnSpc>
                <a:spcPct val="113500"/>
              </a:lnSpc>
              <a:spcBef>
                <a:spcPts val="100"/>
              </a:spcBef>
            </a:pPr>
            <a:r>
              <a:rPr sz="2300" spc="-20" dirty="0">
                <a:solidFill>
                  <a:srgbClr val="0073AE"/>
                </a:solidFill>
                <a:latin typeface="Calibri"/>
                <a:cs typeface="Calibri"/>
              </a:rPr>
              <a:t>You </a:t>
            </a:r>
            <a:r>
              <a:rPr sz="2300" spc="35" dirty="0">
                <a:solidFill>
                  <a:srgbClr val="0073AE"/>
                </a:solidFill>
                <a:latin typeface="Calibri"/>
                <a:cs typeface="Calibri"/>
              </a:rPr>
              <a:t>also </a:t>
            </a:r>
            <a:r>
              <a:rPr sz="2300" spc="50" dirty="0">
                <a:solidFill>
                  <a:srgbClr val="0073AE"/>
                </a:solidFill>
                <a:latin typeface="Calibri"/>
                <a:cs typeface="Calibri"/>
              </a:rPr>
              <a:t>have </a:t>
            </a:r>
            <a:r>
              <a:rPr sz="2300" spc="-50" dirty="0">
                <a:solidFill>
                  <a:srgbClr val="0073AE"/>
                </a:solidFill>
                <a:latin typeface="Calibri"/>
                <a:cs typeface="Calibri"/>
              </a:rPr>
              <a:t>to </a:t>
            </a:r>
            <a:r>
              <a:rPr sz="2300" spc="15" dirty="0">
                <a:solidFill>
                  <a:srgbClr val="0073AE"/>
                </a:solidFill>
                <a:latin typeface="Calibri"/>
                <a:cs typeface="Calibri"/>
              </a:rPr>
              <a:t>consider </a:t>
            </a:r>
            <a:r>
              <a:rPr sz="2300" spc="-25" dirty="0">
                <a:solidFill>
                  <a:srgbClr val="0073AE"/>
                </a:solidFill>
                <a:latin typeface="Calibri"/>
                <a:cs typeface="Calibri"/>
              </a:rPr>
              <a:t>the </a:t>
            </a:r>
            <a:r>
              <a:rPr sz="2300" spc="45" dirty="0">
                <a:solidFill>
                  <a:srgbClr val="0073AE"/>
                </a:solidFill>
                <a:latin typeface="Calibri"/>
                <a:cs typeface="Calibri"/>
              </a:rPr>
              <a:t>fact </a:t>
            </a:r>
            <a:r>
              <a:rPr sz="2300" spc="-10" dirty="0">
                <a:solidFill>
                  <a:srgbClr val="0073AE"/>
                </a:solidFill>
                <a:latin typeface="Calibri"/>
                <a:cs typeface="Calibri"/>
              </a:rPr>
              <a:t>that </a:t>
            </a:r>
            <a:r>
              <a:rPr sz="2300" spc="25" dirty="0">
                <a:solidFill>
                  <a:srgbClr val="0073AE"/>
                </a:solidFill>
                <a:latin typeface="Calibri"/>
                <a:cs typeface="Calibri"/>
              </a:rPr>
              <a:t>speakers </a:t>
            </a:r>
            <a:r>
              <a:rPr sz="2300" spc="10" dirty="0">
                <a:solidFill>
                  <a:srgbClr val="0073AE"/>
                </a:solidFill>
                <a:latin typeface="Calibri"/>
                <a:cs typeface="Calibri"/>
              </a:rPr>
              <a:t>and/or  </a:t>
            </a:r>
            <a:r>
              <a:rPr sz="2300" spc="-35" dirty="0">
                <a:solidFill>
                  <a:srgbClr val="0073AE"/>
                </a:solidFill>
                <a:latin typeface="Calibri"/>
                <a:cs typeface="Calibri"/>
              </a:rPr>
              <a:t>interpreters </a:t>
            </a:r>
            <a:r>
              <a:rPr sz="2300" spc="20" dirty="0">
                <a:solidFill>
                  <a:srgbClr val="0073AE"/>
                </a:solidFill>
                <a:latin typeface="Calibri"/>
                <a:cs typeface="Calibri"/>
              </a:rPr>
              <a:t>might </a:t>
            </a:r>
            <a:r>
              <a:rPr sz="2300" spc="15" dirty="0">
                <a:solidFill>
                  <a:srgbClr val="0073AE"/>
                </a:solidFill>
                <a:latin typeface="Calibri"/>
                <a:cs typeface="Calibri"/>
              </a:rPr>
              <a:t>postpone </a:t>
            </a:r>
            <a:r>
              <a:rPr sz="2300" spc="-60" dirty="0">
                <a:solidFill>
                  <a:srgbClr val="0073AE"/>
                </a:solidFill>
                <a:latin typeface="Calibri"/>
                <a:cs typeface="Calibri"/>
              </a:rPr>
              <a:t>or </a:t>
            </a:r>
            <a:r>
              <a:rPr sz="2300" spc="40" dirty="0">
                <a:solidFill>
                  <a:srgbClr val="0073AE"/>
                </a:solidFill>
                <a:latin typeface="Calibri"/>
                <a:cs typeface="Calibri"/>
              </a:rPr>
              <a:t>cancel; </a:t>
            </a:r>
            <a:r>
              <a:rPr sz="2300" spc="-10" dirty="0">
                <a:solidFill>
                  <a:srgbClr val="0073AE"/>
                </a:solidFill>
                <a:latin typeface="Calibri"/>
                <a:cs typeface="Calibri"/>
              </a:rPr>
              <a:t>what </a:t>
            </a:r>
            <a:r>
              <a:rPr sz="2300" spc="-35" dirty="0">
                <a:solidFill>
                  <a:srgbClr val="0073AE"/>
                </a:solidFill>
                <a:latin typeface="Calibri"/>
                <a:cs typeface="Calibri"/>
              </a:rPr>
              <a:t>then? </a:t>
            </a:r>
            <a:r>
              <a:rPr sz="2300" spc="10" dirty="0">
                <a:solidFill>
                  <a:srgbClr val="0073AE"/>
                </a:solidFill>
                <a:latin typeface="Calibri"/>
                <a:cs typeface="Calibri"/>
              </a:rPr>
              <a:t>You</a:t>
            </a:r>
            <a:r>
              <a:rPr sz="1300" spc="10" dirty="0">
                <a:solidFill>
                  <a:srgbClr val="0073AE"/>
                </a:solidFill>
                <a:latin typeface="Arial"/>
                <a:cs typeface="Arial"/>
              </a:rPr>
              <a:t>’</a:t>
            </a:r>
            <a:r>
              <a:rPr sz="2300" spc="10" dirty="0">
                <a:solidFill>
                  <a:srgbClr val="0073AE"/>
                </a:solidFill>
                <a:latin typeface="Calibri"/>
                <a:cs typeface="Calibri"/>
              </a:rPr>
              <a:t>ve  spent </a:t>
            </a:r>
            <a:r>
              <a:rPr sz="2300" spc="-15" dirty="0">
                <a:solidFill>
                  <a:srgbClr val="0073AE"/>
                </a:solidFill>
                <a:latin typeface="Calibri"/>
                <a:cs typeface="Calibri"/>
              </a:rPr>
              <a:t>hours </a:t>
            </a:r>
            <a:r>
              <a:rPr sz="1300" spc="505" dirty="0">
                <a:solidFill>
                  <a:srgbClr val="0073AE"/>
                </a:solidFill>
                <a:latin typeface="Arial"/>
                <a:cs typeface="Arial"/>
              </a:rPr>
              <a:t>– </a:t>
            </a:r>
            <a:r>
              <a:rPr sz="2300" spc="-90" dirty="0">
                <a:solidFill>
                  <a:srgbClr val="0073AE"/>
                </a:solidFill>
                <a:latin typeface="Calibri"/>
                <a:cs typeface="Calibri"/>
              </a:rPr>
              <a:t>if </a:t>
            </a:r>
            <a:r>
              <a:rPr sz="2300" spc="-35" dirty="0">
                <a:solidFill>
                  <a:srgbClr val="0073AE"/>
                </a:solidFill>
                <a:latin typeface="Calibri"/>
                <a:cs typeface="Calibri"/>
              </a:rPr>
              <a:t>not </a:t>
            </a:r>
            <a:r>
              <a:rPr sz="2300" spc="75" dirty="0">
                <a:solidFill>
                  <a:srgbClr val="0073AE"/>
                </a:solidFill>
                <a:latin typeface="Calibri"/>
                <a:cs typeface="Calibri"/>
              </a:rPr>
              <a:t>days </a:t>
            </a:r>
            <a:r>
              <a:rPr sz="1300" spc="505" dirty="0">
                <a:solidFill>
                  <a:srgbClr val="0073AE"/>
                </a:solidFill>
                <a:latin typeface="Arial"/>
                <a:cs typeface="Arial"/>
              </a:rPr>
              <a:t>– </a:t>
            </a:r>
            <a:r>
              <a:rPr sz="2300" dirty="0">
                <a:solidFill>
                  <a:srgbClr val="0073AE"/>
                </a:solidFill>
                <a:latin typeface="Calibri"/>
                <a:cs typeface="Calibri"/>
              </a:rPr>
              <a:t>setting </a:t>
            </a:r>
            <a:r>
              <a:rPr sz="2300" spc="30" dirty="0">
                <a:solidFill>
                  <a:srgbClr val="0073AE"/>
                </a:solidFill>
                <a:latin typeface="Calibri"/>
                <a:cs typeface="Calibri"/>
              </a:rPr>
              <a:t>up </a:t>
            </a:r>
            <a:r>
              <a:rPr sz="2300" spc="-35" dirty="0">
                <a:solidFill>
                  <a:srgbClr val="0073AE"/>
                </a:solidFill>
                <a:latin typeface="Calibri"/>
                <a:cs typeface="Calibri"/>
              </a:rPr>
              <a:t>your </a:t>
            </a:r>
            <a:r>
              <a:rPr sz="2300" spc="-20" dirty="0">
                <a:solidFill>
                  <a:srgbClr val="0073AE"/>
                </a:solidFill>
                <a:latin typeface="Calibri"/>
                <a:cs typeface="Calibri"/>
              </a:rPr>
              <a:t>infrastructure  </a:t>
            </a:r>
            <a:r>
              <a:rPr sz="2300" spc="-30" dirty="0">
                <a:solidFill>
                  <a:srgbClr val="0073AE"/>
                </a:solidFill>
                <a:latin typeface="Calibri"/>
                <a:cs typeface="Calibri"/>
              </a:rPr>
              <a:t>only </a:t>
            </a:r>
            <a:r>
              <a:rPr sz="2300" spc="-50" dirty="0">
                <a:solidFill>
                  <a:srgbClr val="0073AE"/>
                </a:solidFill>
                <a:latin typeface="Calibri"/>
                <a:cs typeface="Calibri"/>
              </a:rPr>
              <a:t>to </a:t>
            </a:r>
            <a:r>
              <a:rPr sz="2300" spc="50" dirty="0">
                <a:solidFill>
                  <a:srgbClr val="0073AE"/>
                </a:solidFill>
                <a:latin typeface="Calibri"/>
                <a:cs typeface="Calibri"/>
              </a:rPr>
              <a:t>have </a:t>
            </a:r>
            <a:r>
              <a:rPr sz="2300" spc="-50" dirty="0">
                <a:solidFill>
                  <a:srgbClr val="0073AE"/>
                </a:solidFill>
                <a:latin typeface="Calibri"/>
                <a:cs typeface="Calibri"/>
              </a:rPr>
              <a:t>to </a:t>
            </a:r>
            <a:r>
              <a:rPr sz="2300" spc="-5" dirty="0">
                <a:solidFill>
                  <a:srgbClr val="0073AE"/>
                </a:solidFill>
                <a:latin typeface="Calibri"/>
                <a:cs typeface="Calibri"/>
              </a:rPr>
              <a:t>take </a:t>
            </a:r>
            <a:r>
              <a:rPr sz="2300" spc="-95" dirty="0">
                <a:solidFill>
                  <a:srgbClr val="0073AE"/>
                </a:solidFill>
                <a:latin typeface="Calibri"/>
                <a:cs typeface="Calibri"/>
              </a:rPr>
              <a:t>it</a:t>
            </a:r>
            <a:r>
              <a:rPr sz="2300" spc="50" dirty="0">
                <a:solidFill>
                  <a:srgbClr val="0073AE"/>
                </a:solidFill>
                <a:latin typeface="Calibri"/>
                <a:cs typeface="Calibri"/>
              </a:rPr>
              <a:t> </a:t>
            </a:r>
            <a:r>
              <a:rPr sz="2300" spc="-55" dirty="0">
                <a:solidFill>
                  <a:srgbClr val="0073AE"/>
                </a:solidFill>
                <a:latin typeface="Calibri"/>
                <a:cs typeface="Calibri"/>
              </a:rPr>
              <a:t>down.</a:t>
            </a:r>
            <a:endParaRPr sz="2300" dirty="0">
              <a:solidFill>
                <a:srgbClr val="0073AE"/>
              </a:solidFill>
              <a:latin typeface="Calibri"/>
              <a:cs typeface="Calibri"/>
            </a:endParaRPr>
          </a:p>
        </p:txBody>
      </p:sp>
      <p:sp>
        <p:nvSpPr>
          <p:cNvPr id="6" name="object 6"/>
          <p:cNvSpPr txBox="1"/>
          <p:nvPr/>
        </p:nvSpPr>
        <p:spPr>
          <a:xfrm>
            <a:off x="11338143" y="3910875"/>
            <a:ext cx="7771640" cy="1219200"/>
          </a:xfrm>
          <a:prstGeom prst="rect">
            <a:avLst/>
          </a:prstGeom>
        </p:spPr>
        <p:txBody>
          <a:bodyPr vert="horz" wrap="square" lIns="0" tIns="12700" rIns="0" bIns="0" rtlCol="0">
            <a:spAutoFit/>
          </a:bodyPr>
          <a:lstStyle/>
          <a:p>
            <a:pPr marL="12700" marR="5080" algn="just">
              <a:lnSpc>
                <a:spcPct val="113500"/>
              </a:lnSpc>
              <a:spcBef>
                <a:spcPts val="100"/>
              </a:spcBef>
            </a:pPr>
            <a:r>
              <a:rPr sz="2300" spc="-110" dirty="0">
                <a:solidFill>
                  <a:srgbClr val="0073AE"/>
                </a:solidFill>
                <a:latin typeface="Calibri"/>
                <a:cs typeface="Calibri"/>
              </a:rPr>
              <a:t>With </a:t>
            </a:r>
            <a:r>
              <a:rPr sz="2300" spc="-25" dirty="0">
                <a:solidFill>
                  <a:srgbClr val="0073AE"/>
                </a:solidFill>
                <a:latin typeface="Calibri"/>
                <a:cs typeface="Calibri"/>
              </a:rPr>
              <a:t>the </a:t>
            </a:r>
            <a:r>
              <a:rPr sz="2300" spc="55" dirty="0">
                <a:solidFill>
                  <a:srgbClr val="0073AE"/>
                </a:solidFill>
                <a:latin typeface="Calibri"/>
                <a:cs typeface="Calibri"/>
              </a:rPr>
              <a:t>above </a:t>
            </a:r>
            <a:r>
              <a:rPr sz="2300" dirty="0">
                <a:solidFill>
                  <a:srgbClr val="0073AE"/>
                </a:solidFill>
                <a:latin typeface="Calibri"/>
                <a:cs typeface="Calibri"/>
              </a:rPr>
              <a:t>considered, </a:t>
            </a:r>
            <a:r>
              <a:rPr sz="2300" spc="-25" dirty="0">
                <a:solidFill>
                  <a:srgbClr val="0073AE"/>
                </a:solidFill>
                <a:latin typeface="Calibri"/>
                <a:cs typeface="Calibri"/>
              </a:rPr>
              <a:t>the </a:t>
            </a:r>
            <a:r>
              <a:rPr sz="2300" spc="-20" dirty="0">
                <a:solidFill>
                  <a:srgbClr val="0073AE"/>
                </a:solidFill>
                <a:latin typeface="Calibri"/>
                <a:cs typeface="Calibri"/>
              </a:rPr>
              <a:t>provider </a:t>
            </a:r>
            <a:r>
              <a:rPr sz="2300" spc="-5" dirty="0">
                <a:solidFill>
                  <a:srgbClr val="0073AE"/>
                </a:solidFill>
                <a:latin typeface="Calibri"/>
                <a:cs typeface="Calibri"/>
              </a:rPr>
              <a:t>you </a:t>
            </a:r>
            <a:r>
              <a:rPr sz="2300" spc="45" dirty="0">
                <a:solidFill>
                  <a:srgbClr val="0073AE"/>
                </a:solidFill>
                <a:latin typeface="Calibri"/>
                <a:cs typeface="Calibri"/>
              </a:rPr>
              <a:t>choose </a:t>
            </a:r>
            <a:r>
              <a:rPr sz="2300" spc="-50" dirty="0">
                <a:solidFill>
                  <a:srgbClr val="0073AE"/>
                </a:solidFill>
                <a:latin typeface="Calibri"/>
                <a:cs typeface="Calibri"/>
              </a:rPr>
              <a:t>to </a:t>
            </a:r>
            <a:r>
              <a:rPr sz="2300" spc="-90" dirty="0">
                <a:solidFill>
                  <a:srgbClr val="0073AE"/>
                </a:solidFill>
                <a:latin typeface="Calibri"/>
                <a:cs typeface="Calibri"/>
              </a:rPr>
              <a:t>work  </a:t>
            </a:r>
            <a:r>
              <a:rPr sz="2300" spc="-75" dirty="0">
                <a:solidFill>
                  <a:srgbClr val="0073AE"/>
                </a:solidFill>
                <a:latin typeface="Calibri"/>
                <a:cs typeface="Calibri"/>
              </a:rPr>
              <a:t>with </a:t>
            </a:r>
            <a:r>
              <a:rPr sz="2300" spc="5" dirty="0">
                <a:solidFill>
                  <a:srgbClr val="0073AE"/>
                </a:solidFill>
                <a:latin typeface="Calibri"/>
                <a:cs typeface="Calibri"/>
              </a:rPr>
              <a:t>should </a:t>
            </a:r>
            <a:r>
              <a:rPr sz="2300" spc="50" dirty="0">
                <a:solidFill>
                  <a:srgbClr val="0073AE"/>
                </a:solidFill>
                <a:latin typeface="Calibri"/>
                <a:cs typeface="Calibri"/>
              </a:rPr>
              <a:t>have </a:t>
            </a:r>
            <a:r>
              <a:rPr sz="2300" spc="175" dirty="0">
                <a:solidFill>
                  <a:srgbClr val="0073AE"/>
                </a:solidFill>
                <a:latin typeface="Calibri"/>
                <a:cs typeface="Calibri"/>
              </a:rPr>
              <a:t>a </a:t>
            </a:r>
            <a:r>
              <a:rPr sz="2300" spc="-5" dirty="0">
                <a:solidFill>
                  <a:srgbClr val="0073AE"/>
                </a:solidFill>
                <a:latin typeface="Calibri"/>
                <a:cs typeface="Calibri"/>
              </a:rPr>
              <a:t>platform </a:t>
            </a:r>
            <a:r>
              <a:rPr sz="2300" spc="-10" dirty="0">
                <a:solidFill>
                  <a:srgbClr val="0073AE"/>
                </a:solidFill>
                <a:latin typeface="Calibri"/>
                <a:cs typeface="Calibri"/>
              </a:rPr>
              <a:t>that </a:t>
            </a:r>
            <a:r>
              <a:rPr sz="2300" spc="120" dirty="0">
                <a:solidFill>
                  <a:srgbClr val="0073AE"/>
                </a:solidFill>
                <a:latin typeface="Calibri"/>
                <a:cs typeface="Calibri"/>
              </a:rPr>
              <a:t>can </a:t>
            </a:r>
            <a:r>
              <a:rPr sz="2300" spc="50" dirty="0">
                <a:solidFill>
                  <a:srgbClr val="0073AE"/>
                </a:solidFill>
                <a:latin typeface="Calibri"/>
                <a:cs typeface="Calibri"/>
              </a:rPr>
              <a:t>be </a:t>
            </a:r>
            <a:r>
              <a:rPr sz="2300" spc="10" dirty="0">
                <a:solidFill>
                  <a:srgbClr val="0073AE"/>
                </a:solidFill>
                <a:latin typeface="Calibri"/>
                <a:cs typeface="Calibri"/>
              </a:rPr>
              <a:t>implemented </a:t>
            </a:r>
            <a:r>
              <a:rPr sz="2300" spc="-75" dirty="0">
                <a:solidFill>
                  <a:srgbClr val="0073AE"/>
                </a:solidFill>
                <a:latin typeface="Calibri"/>
                <a:cs typeface="Calibri"/>
              </a:rPr>
              <a:t>with  </a:t>
            </a:r>
            <a:r>
              <a:rPr sz="2300" spc="10" dirty="0">
                <a:solidFill>
                  <a:srgbClr val="0073AE"/>
                </a:solidFill>
                <a:latin typeface="Calibri"/>
                <a:cs typeface="Calibri"/>
              </a:rPr>
              <a:t>minimal </a:t>
            </a:r>
            <a:r>
              <a:rPr sz="2300" spc="35" dirty="0">
                <a:solidFill>
                  <a:srgbClr val="0073AE"/>
                </a:solidFill>
                <a:latin typeface="Calibri"/>
                <a:cs typeface="Calibri"/>
              </a:rPr>
              <a:t>delay </a:t>
            </a:r>
            <a:r>
              <a:rPr sz="2300" spc="80" dirty="0">
                <a:solidFill>
                  <a:srgbClr val="0073AE"/>
                </a:solidFill>
                <a:latin typeface="Calibri"/>
                <a:cs typeface="Calibri"/>
              </a:rPr>
              <a:t>and </a:t>
            </a:r>
            <a:r>
              <a:rPr sz="2300" spc="65" dirty="0">
                <a:solidFill>
                  <a:srgbClr val="0073AE"/>
                </a:solidFill>
                <a:latin typeface="Calibri"/>
                <a:cs typeface="Calibri"/>
              </a:rPr>
              <a:t>packed </a:t>
            </a:r>
            <a:r>
              <a:rPr sz="2300" spc="30" dirty="0">
                <a:solidFill>
                  <a:srgbClr val="0073AE"/>
                </a:solidFill>
                <a:latin typeface="Calibri"/>
                <a:cs typeface="Calibri"/>
              </a:rPr>
              <a:t>up </a:t>
            </a:r>
            <a:r>
              <a:rPr sz="2300" spc="-40" dirty="0">
                <a:solidFill>
                  <a:srgbClr val="0073AE"/>
                </a:solidFill>
                <a:latin typeface="Calibri"/>
                <a:cs typeface="Calibri"/>
              </a:rPr>
              <a:t>just </a:t>
            </a:r>
            <a:r>
              <a:rPr sz="2300" spc="120" dirty="0">
                <a:solidFill>
                  <a:srgbClr val="0073AE"/>
                </a:solidFill>
                <a:latin typeface="Calibri"/>
                <a:cs typeface="Calibri"/>
              </a:rPr>
              <a:t>as</a:t>
            </a:r>
            <a:r>
              <a:rPr sz="2300" spc="-220" dirty="0">
                <a:solidFill>
                  <a:srgbClr val="0073AE"/>
                </a:solidFill>
                <a:latin typeface="Calibri"/>
                <a:cs typeface="Calibri"/>
              </a:rPr>
              <a:t> </a:t>
            </a:r>
            <a:r>
              <a:rPr sz="2300" spc="-40" dirty="0">
                <a:solidFill>
                  <a:srgbClr val="0073AE"/>
                </a:solidFill>
                <a:latin typeface="Calibri"/>
                <a:cs typeface="Calibri"/>
              </a:rPr>
              <a:t>quickly.</a:t>
            </a:r>
            <a:endParaRPr sz="2300" dirty="0">
              <a:solidFill>
                <a:srgbClr val="0073AE"/>
              </a:solidFill>
              <a:latin typeface="Calibri"/>
              <a:cs typeface="Calibri"/>
            </a:endParaRPr>
          </a:p>
        </p:txBody>
      </p:sp>
      <p:pic>
        <p:nvPicPr>
          <p:cNvPr id="17" name="Picture 16">
            <a:extLst>
              <a:ext uri="{FF2B5EF4-FFF2-40B4-BE49-F238E27FC236}">
                <a16:creationId xmlns:a16="http://schemas.microsoft.com/office/drawing/2014/main" id="{8F427417-3940-0648-AB33-C1A1108F42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2050" y="5704150"/>
            <a:ext cx="10040124" cy="559691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039593" y="1257470"/>
            <a:ext cx="6570345" cy="2813685"/>
          </a:xfrm>
          <a:prstGeom prst="rect">
            <a:avLst/>
          </a:prstGeom>
        </p:spPr>
        <p:txBody>
          <a:bodyPr vert="horz" wrap="square" lIns="0" tIns="62865" rIns="0" bIns="0" rtlCol="0">
            <a:spAutoFit/>
          </a:bodyPr>
          <a:lstStyle/>
          <a:p>
            <a:pPr marL="12700" algn="just">
              <a:lnSpc>
                <a:spcPct val="100000"/>
              </a:lnSpc>
              <a:spcBef>
                <a:spcPts val="495"/>
              </a:spcBef>
            </a:pPr>
            <a:r>
              <a:rPr sz="2300" spc="75" dirty="0">
                <a:solidFill>
                  <a:schemeClr val="bg1"/>
                </a:solidFill>
                <a:latin typeface="Calibri"/>
                <a:cs typeface="Calibri"/>
              </a:rPr>
              <a:t>Real-time </a:t>
            </a:r>
            <a:r>
              <a:rPr sz="2300" spc="60" dirty="0">
                <a:solidFill>
                  <a:schemeClr val="bg1"/>
                </a:solidFill>
                <a:latin typeface="Calibri"/>
                <a:cs typeface="Calibri"/>
              </a:rPr>
              <a:t>audio </a:t>
            </a:r>
            <a:r>
              <a:rPr sz="2300" spc="100" dirty="0">
                <a:solidFill>
                  <a:schemeClr val="bg1"/>
                </a:solidFill>
                <a:latin typeface="Calibri"/>
                <a:cs typeface="Calibri"/>
              </a:rPr>
              <a:t>and</a:t>
            </a:r>
            <a:r>
              <a:rPr sz="2300" spc="-350" dirty="0">
                <a:solidFill>
                  <a:schemeClr val="bg1"/>
                </a:solidFill>
                <a:latin typeface="Calibri"/>
                <a:cs typeface="Calibri"/>
              </a:rPr>
              <a:t> </a:t>
            </a:r>
            <a:r>
              <a:rPr sz="2300" spc="35" dirty="0">
                <a:solidFill>
                  <a:schemeClr val="bg1"/>
                </a:solidFill>
                <a:latin typeface="Calibri"/>
                <a:cs typeface="Calibri"/>
              </a:rPr>
              <a:t>video</a:t>
            </a:r>
            <a:endParaRPr sz="2300" dirty="0">
              <a:solidFill>
                <a:schemeClr val="bg1"/>
              </a:solidFill>
              <a:latin typeface="Calibri"/>
              <a:cs typeface="Calibri"/>
            </a:endParaRPr>
          </a:p>
          <a:p>
            <a:pPr marL="12700" marR="5080" algn="just">
              <a:lnSpc>
                <a:spcPct val="113500"/>
              </a:lnSpc>
            </a:pPr>
            <a:r>
              <a:rPr sz="2300" spc="-5" dirty="0">
                <a:solidFill>
                  <a:schemeClr val="bg1"/>
                </a:solidFill>
                <a:latin typeface="Calibri"/>
                <a:cs typeface="Calibri"/>
              </a:rPr>
              <a:t>One </a:t>
            </a:r>
            <a:r>
              <a:rPr sz="2300" spc="-45" dirty="0">
                <a:solidFill>
                  <a:schemeClr val="bg1"/>
                </a:solidFill>
                <a:latin typeface="Calibri"/>
                <a:cs typeface="Calibri"/>
              </a:rPr>
              <a:t>of </a:t>
            </a:r>
            <a:r>
              <a:rPr sz="2300" spc="-25" dirty="0">
                <a:solidFill>
                  <a:schemeClr val="bg1"/>
                </a:solidFill>
                <a:latin typeface="Calibri"/>
                <a:cs typeface="Calibri"/>
              </a:rPr>
              <a:t>the </a:t>
            </a:r>
            <a:r>
              <a:rPr sz="2300" spc="40" dirty="0">
                <a:solidFill>
                  <a:schemeClr val="bg1"/>
                </a:solidFill>
                <a:latin typeface="Calibri"/>
                <a:cs typeface="Calibri"/>
              </a:rPr>
              <a:t>main </a:t>
            </a:r>
            <a:r>
              <a:rPr sz="2300" spc="20" dirty="0">
                <a:solidFill>
                  <a:schemeClr val="bg1"/>
                </a:solidFill>
                <a:latin typeface="Calibri"/>
                <a:cs typeface="Calibri"/>
              </a:rPr>
              <a:t>issues </a:t>
            </a:r>
            <a:r>
              <a:rPr sz="2300" spc="-75" dirty="0">
                <a:solidFill>
                  <a:schemeClr val="bg1"/>
                </a:solidFill>
                <a:latin typeface="Calibri"/>
                <a:cs typeface="Calibri"/>
              </a:rPr>
              <a:t>with </a:t>
            </a:r>
            <a:r>
              <a:rPr sz="2300" spc="-30" dirty="0">
                <a:solidFill>
                  <a:schemeClr val="bg1"/>
                </a:solidFill>
                <a:latin typeface="Calibri"/>
                <a:cs typeface="Calibri"/>
              </a:rPr>
              <a:t>online </a:t>
            </a:r>
            <a:r>
              <a:rPr sz="2300" spc="5" dirty="0">
                <a:solidFill>
                  <a:schemeClr val="bg1"/>
                </a:solidFill>
                <a:latin typeface="Calibri"/>
                <a:cs typeface="Calibri"/>
              </a:rPr>
              <a:t>events </a:t>
            </a:r>
            <a:r>
              <a:rPr sz="2300" spc="-15" dirty="0">
                <a:solidFill>
                  <a:schemeClr val="bg1"/>
                </a:solidFill>
                <a:latin typeface="Calibri"/>
                <a:cs typeface="Calibri"/>
              </a:rPr>
              <a:t>is </a:t>
            </a:r>
            <a:r>
              <a:rPr sz="2300" spc="-25" dirty="0">
                <a:solidFill>
                  <a:schemeClr val="bg1"/>
                </a:solidFill>
                <a:latin typeface="Calibri"/>
                <a:cs typeface="Calibri"/>
              </a:rPr>
              <a:t>the </a:t>
            </a:r>
            <a:r>
              <a:rPr sz="2300" spc="-10" dirty="0">
                <a:solidFill>
                  <a:schemeClr val="bg1"/>
                </a:solidFill>
                <a:latin typeface="Calibri"/>
                <a:cs typeface="Calibri"/>
              </a:rPr>
              <a:t>quality  </a:t>
            </a:r>
            <a:r>
              <a:rPr sz="2300" spc="-45" dirty="0">
                <a:solidFill>
                  <a:schemeClr val="bg1"/>
                </a:solidFill>
                <a:latin typeface="Calibri"/>
                <a:cs typeface="Calibri"/>
              </a:rPr>
              <a:t>of </a:t>
            </a:r>
            <a:r>
              <a:rPr sz="2300" spc="30" dirty="0">
                <a:solidFill>
                  <a:schemeClr val="bg1"/>
                </a:solidFill>
                <a:latin typeface="Calibri"/>
                <a:cs typeface="Calibri"/>
              </a:rPr>
              <a:t>audio </a:t>
            </a:r>
            <a:r>
              <a:rPr sz="2300" spc="80" dirty="0">
                <a:solidFill>
                  <a:schemeClr val="bg1"/>
                </a:solidFill>
                <a:latin typeface="Calibri"/>
                <a:cs typeface="Calibri"/>
              </a:rPr>
              <a:t>and </a:t>
            </a:r>
            <a:r>
              <a:rPr sz="2300" dirty="0">
                <a:solidFill>
                  <a:schemeClr val="bg1"/>
                </a:solidFill>
                <a:latin typeface="Calibri"/>
                <a:cs typeface="Calibri"/>
              </a:rPr>
              <a:t>video </a:t>
            </a:r>
            <a:r>
              <a:rPr sz="2300" spc="80" dirty="0">
                <a:solidFill>
                  <a:schemeClr val="bg1"/>
                </a:solidFill>
                <a:latin typeface="Calibri"/>
                <a:cs typeface="Calibri"/>
              </a:rPr>
              <a:t>and </a:t>
            </a:r>
            <a:r>
              <a:rPr sz="2300" spc="5" dirty="0">
                <a:solidFill>
                  <a:schemeClr val="bg1"/>
                </a:solidFill>
                <a:latin typeface="Calibri"/>
                <a:cs typeface="Calibri"/>
              </a:rPr>
              <a:t>typically </a:t>
            </a:r>
            <a:r>
              <a:rPr sz="2300" spc="-35" dirty="0">
                <a:solidFill>
                  <a:schemeClr val="bg1"/>
                </a:solidFill>
                <a:latin typeface="Calibri"/>
                <a:cs typeface="Calibri"/>
              </a:rPr>
              <a:t>this </a:t>
            </a:r>
            <a:r>
              <a:rPr sz="2300" spc="-15" dirty="0">
                <a:solidFill>
                  <a:schemeClr val="bg1"/>
                </a:solidFill>
                <a:latin typeface="Calibri"/>
                <a:cs typeface="Calibri"/>
              </a:rPr>
              <a:t>is </a:t>
            </a:r>
            <a:r>
              <a:rPr sz="2300" spc="-25" dirty="0">
                <a:solidFill>
                  <a:schemeClr val="bg1"/>
                </a:solidFill>
                <a:latin typeface="Calibri"/>
                <a:cs typeface="Calibri"/>
              </a:rPr>
              <a:t>inhibited </a:t>
            </a:r>
            <a:r>
              <a:rPr sz="2300" spc="30" dirty="0">
                <a:solidFill>
                  <a:schemeClr val="bg1"/>
                </a:solidFill>
                <a:latin typeface="Calibri"/>
                <a:cs typeface="Calibri"/>
              </a:rPr>
              <a:t>by </a:t>
            </a:r>
            <a:r>
              <a:rPr sz="2300" spc="-25" dirty="0">
                <a:solidFill>
                  <a:schemeClr val="bg1"/>
                </a:solidFill>
                <a:latin typeface="Calibri"/>
                <a:cs typeface="Calibri"/>
              </a:rPr>
              <a:t>the  </a:t>
            </a:r>
            <a:r>
              <a:rPr sz="2300" spc="10" dirty="0">
                <a:solidFill>
                  <a:schemeClr val="bg1"/>
                </a:solidFill>
                <a:latin typeface="Calibri"/>
                <a:cs typeface="Calibri"/>
              </a:rPr>
              <a:t>equipment </a:t>
            </a:r>
            <a:r>
              <a:rPr sz="2300" spc="-25" dirty="0">
                <a:solidFill>
                  <a:schemeClr val="bg1"/>
                </a:solidFill>
                <a:latin typeface="Calibri"/>
                <a:cs typeface="Calibri"/>
              </a:rPr>
              <a:t>the </a:t>
            </a:r>
            <a:r>
              <a:rPr sz="2300" spc="15" dirty="0">
                <a:solidFill>
                  <a:schemeClr val="bg1"/>
                </a:solidFill>
                <a:latin typeface="Calibri"/>
                <a:cs typeface="Calibri"/>
              </a:rPr>
              <a:t>speaker </a:t>
            </a:r>
            <a:r>
              <a:rPr sz="2300" dirty="0">
                <a:solidFill>
                  <a:schemeClr val="bg1"/>
                </a:solidFill>
                <a:latin typeface="Calibri"/>
                <a:cs typeface="Calibri"/>
              </a:rPr>
              <a:t>has. </a:t>
            </a:r>
            <a:r>
              <a:rPr sz="2300" spc="-100" dirty="0">
                <a:solidFill>
                  <a:schemeClr val="bg1"/>
                </a:solidFill>
                <a:latin typeface="Calibri"/>
                <a:cs typeface="Calibri"/>
              </a:rPr>
              <a:t>Most </a:t>
            </a:r>
            <a:r>
              <a:rPr sz="2300" spc="-45" dirty="0">
                <a:solidFill>
                  <a:schemeClr val="bg1"/>
                </a:solidFill>
                <a:latin typeface="Calibri"/>
                <a:cs typeface="Calibri"/>
              </a:rPr>
              <a:t>of </a:t>
            </a:r>
            <a:r>
              <a:rPr sz="2300" spc="25" dirty="0">
                <a:solidFill>
                  <a:schemeClr val="bg1"/>
                </a:solidFill>
                <a:latin typeface="Calibri"/>
                <a:cs typeface="Calibri"/>
              </a:rPr>
              <a:t>us </a:t>
            </a:r>
            <a:r>
              <a:rPr sz="2300" spc="-95" dirty="0">
                <a:solidFill>
                  <a:schemeClr val="bg1"/>
                </a:solidFill>
                <a:latin typeface="Calibri"/>
                <a:cs typeface="Calibri"/>
              </a:rPr>
              <a:t>will </a:t>
            </a:r>
            <a:r>
              <a:rPr sz="2300" spc="-10" dirty="0">
                <a:solidFill>
                  <a:schemeClr val="bg1"/>
                </a:solidFill>
                <a:latin typeface="Calibri"/>
                <a:cs typeface="Calibri"/>
              </a:rPr>
              <a:t>forgive poor  </a:t>
            </a:r>
            <a:r>
              <a:rPr sz="2300" dirty="0">
                <a:solidFill>
                  <a:schemeClr val="bg1"/>
                </a:solidFill>
                <a:latin typeface="Calibri"/>
                <a:cs typeface="Calibri"/>
              </a:rPr>
              <a:t>video </a:t>
            </a:r>
            <a:r>
              <a:rPr sz="2300" spc="-10" dirty="0">
                <a:solidFill>
                  <a:schemeClr val="bg1"/>
                </a:solidFill>
                <a:latin typeface="Calibri"/>
                <a:cs typeface="Calibri"/>
              </a:rPr>
              <a:t>quality </a:t>
            </a:r>
            <a:r>
              <a:rPr sz="2300" spc="-15" dirty="0">
                <a:solidFill>
                  <a:schemeClr val="bg1"/>
                </a:solidFill>
                <a:latin typeface="Calibri"/>
                <a:cs typeface="Calibri"/>
              </a:rPr>
              <a:t>but </a:t>
            </a:r>
            <a:r>
              <a:rPr sz="2300" spc="-10" dirty="0">
                <a:solidFill>
                  <a:schemeClr val="bg1"/>
                </a:solidFill>
                <a:latin typeface="Calibri"/>
                <a:cs typeface="Calibri"/>
              </a:rPr>
              <a:t>poor </a:t>
            </a:r>
            <a:r>
              <a:rPr sz="2300" spc="30" dirty="0">
                <a:solidFill>
                  <a:schemeClr val="bg1"/>
                </a:solidFill>
                <a:latin typeface="Calibri"/>
                <a:cs typeface="Calibri"/>
              </a:rPr>
              <a:t>audio </a:t>
            </a:r>
            <a:r>
              <a:rPr sz="2300" spc="-10" dirty="0">
                <a:solidFill>
                  <a:schemeClr val="bg1"/>
                </a:solidFill>
                <a:latin typeface="Calibri"/>
                <a:cs typeface="Calibri"/>
              </a:rPr>
              <a:t>quality </a:t>
            </a:r>
            <a:r>
              <a:rPr sz="2300" spc="-15" dirty="0">
                <a:solidFill>
                  <a:schemeClr val="bg1"/>
                </a:solidFill>
                <a:latin typeface="Calibri"/>
                <a:cs typeface="Calibri"/>
              </a:rPr>
              <a:t>is </a:t>
            </a:r>
            <a:r>
              <a:rPr sz="2300" spc="10" dirty="0">
                <a:solidFill>
                  <a:schemeClr val="bg1"/>
                </a:solidFill>
                <a:latin typeface="Calibri"/>
                <a:cs typeface="Calibri"/>
              </a:rPr>
              <a:t>unbearable. </a:t>
            </a:r>
            <a:r>
              <a:rPr sz="2300" spc="-40" dirty="0">
                <a:solidFill>
                  <a:schemeClr val="bg1"/>
                </a:solidFill>
                <a:latin typeface="Calibri"/>
                <a:cs typeface="Calibri"/>
              </a:rPr>
              <a:t>The  </a:t>
            </a:r>
            <a:r>
              <a:rPr sz="2300" spc="15" dirty="0">
                <a:solidFill>
                  <a:schemeClr val="bg1"/>
                </a:solidFill>
                <a:latin typeface="Calibri"/>
                <a:cs typeface="Calibri"/>
              </a:rPr>
              <a:t>best </a:t>
            </a:r>
            <a:r>
              <a:rPr sz="2300" dirty="0">
                <a:solidFill>
                  <a:schemeClr val="bg1"/>
                </a:solidFill>
                <a:latin typeface="Calibri"/>
                <a:cs typeface="Calibri"/>
              </a:rPr>
              <a:t>platforms </a:t>
            </a:r>
            <a:r>
              <a:rPr sz="2300" spc="-95" dirty="0">
                <a:solidFill>
                  <a:schemeClr val="bg1"/>
                </a:solidFill>
                <a:latin typeface="Calibri"/>
                <a:cs typeface="Calibri"/>
              </a:rPr>
              <a:t>will </a:t>
            </a:r>
            <a:r>
              <a:rPr sz="2300" spc="50" dirty="0">
                <a:solidFill>
                  <a:schemeClr val="bg1"/>
                </a:solidFill>
                <a:latin typeface="Calibri"/>
                <a:cs typeface="Calibri"/>
              </a:rPr>
              <a:t>be </a:t>
            </a:r>
            <a:r>
              <a:rPr sz="2300" spc="90" dirty="0">
                <a:solidFill>
                  <a:schemeClr val="bg1"/>
                </a:solidFill>
                <a:latin typeface="Calibri"/>
                <a:cs typeface="Calibri"/>
              </a:rPr>
              <a:t>capable </a:t>
            </a:r>
            <a:r>
              <a:rPr sz="2300" spc="-45" dirty="0">
                <a:solidFill>
                  <a:schemeClr val="bg1"/>
                </a:solidFill>
                <a:latin typeface="Calibri"/>
                <a:cs typeface="Calibri"/>
              </a:rPr>
              <a:t>of </a:t>
            </a:r>
            <a:r>
              <a:rPr sz="2300" spc="-10" dirty="0">
                <a:solidFill>
                  <a:schemeClr val="bg1"/>
                </a:solidFill>
                <a:latin typeface="Calibri"/>
                <a:cs typeface="Calibri"/>
              </a:rPr>
              <a:t>delivering </a:t>
            </a:r>
            <a:r>
              <a:rPr sz="2300" spc="50" dirty="0">
                <a:solidFill>
                  <a:schemeClr val="bg1"/>
                </a:solidFill>
                <a:latin typeface="Calibri"/>
                <a:cs typeface="Calibri"/>
              </a:rPr>
              <a:t>crystal-  </a:t>
            </a:r>
            <a:r>
              <a:rPr sz="2300" spc="35" dirty="0">
                <a:solidFill>
                  <a:schemeClr val="bg1"/>
                </a:solidFill>
                <a:latin typeface="Calibri"/>
                <a:cs typeface="Calibri"/>
              </a:rPr>
              <a:t>clear</a:t>
            </a:r>
            <a:r>
              <a:rPr sz="2300" spc="-10" dirty="0">
                <a:solidFill>
                  <a:schemeClr val="bg1"/>
                </a:solidFill>
                <a:latin typeface="Calibri"/>
                <a:cs typeface="Calibri"/>
              </a:rPr>
              <a:t> </a:t>
            </a:r>
            <a:r>
              <a:rPr sz="2300" spc="30" dirty="0">
                <a:solidFill>
                  <a:schemeClr val="bg1"/>
                </a:solidFill>
                <a:latin typeface="Calibri"/>
                <a:cs typeface="Calibri"/>
              </a:rPr>
              <a:t>audio</a:t>
            </a:r>
            <a:endParaRPr sz="2300" dirty="0">
              <a:solidFill>
                <a:schemeClr val="bg1"/>
              </a:solidFill>
              <a:latin typeface="Calibri"/>
              <a:cs typeface="Calibri"/>
            </a:endParaRPr>
          </a:p>
        </p:txBody>
      </p:sp>
      <p:sp>
        <p:nvSpPr>
          <p:cNvPr id="5" name="object 5"/>
          <p:cNvSpPr txBox="1"/>
          <p:nvPr/>
        </p:nvSpPr>
        <p:spPr>
          <a:xfrm>
            <a:off x="12185881" y="1299354"/>
            <a:ext cx="6670040" cy="3609340"/>
          </a:xfrm>
          <a:prstGeom prst="rect">
            <a:avLst/>
          </a:prstGeom>
        </p:spPr>
        <p:txBody>
          <a:bodyPr vert="horz" wrap="square" lIns="0" tIns="62865" rIns="0" bIns="0" rtlCol="0">
            <a:spAutoFit/>
          </a:bodyPr>
          <a:lstStyle/>
          <a:p>
            <a:pPr marL="12700" algn="just">
              <a:lnSpc>
                <a:spcPct val="100000"/>
              </a:lnSpc>
              <a:spcBef>
                <a:spcPts val="495"/>
              </a:spcBef>
            </a:pPr>
            <a:r>
              <a:rPr sz="2300" spc="110" dirty="0">
                <a:solidFill>
                  <a:srgbClr val="0073AE"/>
                </a:solidFill>
                <a:latin typeface="Calibri"/>
                <a:cs typeface="Calibri"/>
              </a:rPr>
              <a:t>Cloud-based</a:t>
            </a:r>
            <a:r>
              <a:rPr sz="2300" spc="-75" dirty="0">
                <a:solidFill>
                  <a:srgbClr val="0073AE"/>
                </a:solidFill>
                <a:latin typeface="Calibri"/>
                <a:cs typeface="Calibri"/>
              </a:rPr>
              <a:t> </a:t>
            </a:r>
            <a:r>
              <a:rPr sz="2300" spc="35" dirty="0">
                <a:solidFill>
                  <a:srgbClr val="0073AE"/>
                </a:solidFill>
                <a:latin typeface="Calibri"/>
                <a:cs typeface="Calibri"/>
              </a:rPr>
              <a:t>functionality</a:t>
            </a:r>
            <a:endParaRPr sz="2300" dirty="0">
              <a:solidFill>
                <a:srgbClr val="0073AE"/>
              </a:solidFill>
              <a:latin typeface="Calibri"/>
              <a:cs typeface="Calibri"/>
            </a:endParaRPr>
          </a:p>
          <a:p>
            <a:pPr marL="12700" marR="5080" algn="just">
              <a:lnSpc>
                <a:spcPct val="113500"/>
              </a:lnSpc>
            </a:pPr>
            <a:r>
              <a:rPr sz="2300" spc="-40" dirty="0">
                <a:solidFill>
                  <a:srgbClr val="0073AE"/>
                </a:solidFill>
                <a:latin typeface="Calibri"/>
                <a:cs typeface="Calibri"/>
              </a:rPr>
              <a:t>The </a:t>
            </a:r>
            <a:r>
              <a:rPr sz="2300" spc="-30" dirty="0">
                <a:solidFill>
                  <a:srgbClr val="0073AE"/>
                </a:solidFill>
                <a:latin typeface="Calibri"/>
                <a:cs typeface="Calibri"/>
              </a:rPr>
              <a:t>online </a:t>
            </a:r>
            <a:r>
              <a:rPr sz="2300" spc="5" dirty="0">
                <a:solidFill>
                  <a:srgbClr val="0073AE"/>
                </a:solidFill>
                <a:latin typeface="Calibri"/>
                <a:cs typeface="Calibri"/>
              </a:rPr>
              <a:t>events </a:t>
            </a:r>
            <a:r>
              <a:rPr sz="2300" spc="-5" dirty="0">
                <a:solidFill>
                  <a:srgbClr val="0073AE"/>
                </a:solidFill>
                <a:latin typeface="Calibri"/>
                <a:cs typeface="Calibri"/>
              </a:rPr>
              <a:t>platform you </a:t>
            </a:r>
            <a:r>
              <a:rPr sz="2300" spc="30" dirty="0">
                <a:solidFill>
                  <a:srgbClr val="0073AE"/>
                </a:solidFill>
                <a:latin typeface="Calibri"/>
                <a:cs typeface="Calibri"/>
              </a:rPr>
              <a:t>use </a:t>
            </a:r>
            <a:r>
              <a:rPr sz="2300" spc="40" dirty="0">
                <a:solidFill>
                  <a:srgbClr val="0073AE"/>
                </a:solidFill>
                <a:latin typeface="Calibri"/>
                <a:cs typeface="Calibri"/>
              </a:rPr>
              <a:t>needs </a:t>
            </a:r>
            <a:r>
              <a:rPr sz="2300" spc="-50" dirty="0">
                <a:solidFill>
                  <a:srgbClr val="0073AE"/>
                </a:solidFill>
                <a:latin typeface="Calibri"/>
                <a:cs typeface="Calibri"/>
              </a:rPr>
              <a:t>to </a:t>
            </a:r>
            <a:r>
              <a:rPr sz="2300" spc="50" dirty="0">
                <a:solidFill>
                  <a:srgbClr val="0073AE"/>
                </a:solidFill>
                <a:latin typeface="Calibri"/>
                <a:cs typeface="Calibri"/>
              </a:rPr>
              <a:t>be </a:t>
            </a:r>
            <a:r>
              <a:rPr sz="2300" spc="70" dirty="0">
                <a:solidFill>
                  <a:srgbClr val="0073AE"/>
                </a:solidFill>
                <a:latin typeface="Calibri"/>
                <a:cs typeface="Calibri"/>
              </a:rPr>
              <a:t>cloud-  </a:t>
            </a:r>
            <a:r>
              <a:rPr sz="2300" spc="30" dirty="0">
                <a:solidFill>
                  <a:srgbClr val="0073AE"/>
                </a:solidFill>
                <a:latin typeface="Calibri"/>
                <a:cs typeface="Calibri"/>
              </a:rPr>
              <a:t>based. </a:t>
            </a:r>
            <a:r>
              <a:rPr sz="2300" spc="-45" dirty="0">
                <a:solidFill>
                  <a:srgbClr val="0073AE"/>
                </a:solidFill>
                <a:latin typeface="Calibri"/>
                <a:cs typeface="Calibri"/>
              </a:rPr>
              <a:t>This </a:t>
            </a:r>
            <a:r>
              <a:rPr sz="2300" spc="-30" dirty="0">
                <a:solidFill>
                  <a:srgbClr val="0073AE"/>
                </a:solidFill>
                <a:latin typeface="Calibri"/>
                <a:cs typeface="Calibri"/>
              </a:rPr>
              <a:t>offers </a:t>
            </a:r>
            <a:r>
              <a:rPr sz="2300" spc="-35" dirty="0">
                <a:solidFill>
                  <a:srgbClr val="0073AE"/>
                </a:solidFill>
                <a:latin typeface="Calibri"/>
                <a:cs typeface="Calibri"/>
              </a:rPr>
              <a:t>your </a:t>
            </a:r>
            <a:r>
              <a:rPr sz="2300" spc="5" dirty="0">
                <a:solidFill>
                  <a:srgbClr val="0073AE"/>
                </a:solidFill>
                <a:latin typeface="Calibri"/>
                <a:cs typeface="Calibri"/>
              </a:rPr>
              <a:t>events </a:t>
            </a:r>
            <a:r>
              <a:rPr sz="2300" spc="175" dirty="0">
                <a:solidFill>
                  <a:srgbClr val="0073AE"/>
                </a:solidFill>
                <a:latin typeface="Calibri"/>
                <a:cs typeface="Calibri"/>
              </a:rPr>
              <a:t>a </a:t>
            </a:r>
            <a:r>
              <a:rPr sz="2300" spc="20" dirty="0">
                <a:solidFill>
                  <a:srgbClr val="0073AE"/>
                </a:solidFill>
                <a:latin typeface="Calibri"/>
                <a:cs typeface="Calibri"/>
              </a:rPr>
              <a:t>high </a:t>
            </a:r>
            <a:r>
              <a:rPr sz="2300" spc="-25" dirty="0">
                <a:solidFill>
                  <a:srgbClr val="0073AE"/>
                </a:solidFill>
                <a:latin typeface="Calibri"/>
                <a:cs typeface="Calibri"/>
              </a:rPr>
              <a:t>level </a:t>
            </a:r>
            <a:r>
              <a:rPr sz="2300" spc="-45" dirty="0">
                <a:solidFill>
                  <a:srgbClr val="0073AE"/>
                </a:solidFill>
                <a:latin typeface="Calibri"/>
                <a:cs typeface="Calibri"/>
              </a:rPr>
              <a:t>of </a:t>
            </a:r>
            <a:r>
              <a:rPr sz="2300" spc="-5" dirty="0">
                <a:solidFill>
                  <a:srgbClr val="0073AE"/>
                </a:solidFill>
                <a:latin typeface="Calibri"/>
                <a:cs typeface="Calibri"/>
              </a:rPr>
              <a:t>resilience  </a:t>
            </a:r>
            <a:r>
              <a:rPr sz="2300" spc="80" dirty="0">
                <a:solidFill>
                  <a:srgbClr val="0073AE"/>
                </a:solidFill>
                <a:latin typeface="Calibri"/>
                <a:cs typeface="Calibri"/>
              </a:rPr>
              <a:t>and </a:t>
            </a:r>
            <a:r>
              <a:rPr sz="2300" spc="15" dirty="0">
                <a:solidFill>
                  <a:srgbClr val="0073AE"/>
                </a:solidFill>
                <a:latin typeface="Calibri"/>
                <a:cs typeface="Calibri"/>
              </a:rPr>
              <a:t>scalability </a:t>
            </a:r>
            <a:r>
              <a:rPr sz="2300" spc="120" dirty="0">
                <a:solidFill>
                  <a:srgbClr val="0073AE"/>
                </a:solidFill>
                <a:latin typeface="Calibri"/>
                <a:cs typeface="Calibri"/>
              </a:rPr>
              <a:t>as </a:t>
            </a:r>
            <a:r>
              <a:rPr sz="2300" dirty="0">
                <a:solidFill>
                  <a:srgbClr val="0073AE"/>
                </a:solidFill>
                <a:latin typeface="Calibri"/>
                <a:cs typeface="Calibri"/>
              </a:rPr>
              <a:t>there</a:t>
            </a:r>
            <a:r>
              <a:rPr sz="1300" dirty="0">
                <a:solidFill>
                  <a:srgbClr val="0073AE"/>
                </a:solidFill>
                <a:latin typeface="Arial"/>
                <a:cs typeface="Arial"/>
              </a:rPr>
              <a:t>’</a:t>
            </a:r>
            <a:r>
              <a:rPr sz="2300" dirty="0">
                <a:solidFill>
                  <a:srgbClr val="0073AE"/>
                </a:solidFill>
                <a:latin typeface="Calibri"/>
                <a:cs typeface="Calibri"/>
              </a:rPr>
              <a:t>s </a:t>
            </a:r>
            <a:r>
              <a:rPr sz="2300" spc="-5" dirty="0">
                <a:solidFill>
                  <a:srgbClr val="0073AE"/>
                </a:solidFill>
                <a:latin typeface="Calibri"/>
                <a:cs typeface="Calibri"/>
              </a:rPr>
              <a:t>no </a:t>
            </a:r>
            <a:r>
              <a:rPr sz="2300" spc="15" dirty="0">
                <a:solidFill>
                  <a:srgbClr val="0073AE"/>
                </a:solidFill>
                <a:latin typeface="Calibri"/>
                <a:cs typeface="Calibri"/>
              </a:rPr>
              <a:t>single </a:t>
            </a:r>
            <a:r>
              <a:rPr sz="2300" spc="-25" dirty="0">
                <a:solidFill>
                  <a:srgbClr val="0073AE"/>
                </a:solidFill>
                <a:latin typeface="Calibri"/>
                <a:cs typeface="Calibri"/>
              </a:rPr>
              <a:t>point </a:t>
            </a:r>
            <a:r>
              <a:rPr sz="2300" spc="-45" dirty="0">
                <a:solidFill>
                  <a:srgbClr val="0073AE"/>
                </a:solidFill>
                <a:latin typeface="Calibri"/>
                <a:cs typeface="Calibri"/>
              </a:rPr>
              <a:t>of </a:t>
            </a:r>
            <a:r>
              <a:rPr sz="2300" spc="-30" dirty="0">
                <a:solidFill>
                  <a:srgbClr val="0073AE"/>
                </a:solidFill>
                <a:latin typeface="Calibri"/>
                <a:cs typeface="Calibri"/>
              </a:rPr>
              <a:t>failure </a:t>
            </a:r>
            <a:r>
              <a:rPr sz="2300" spc="80" dirty="0">
                <a:solidFill>
                  <a:srgbClr val="0073AE"/>
                </a:solidFill>
                <a:latin typeface="Calibri"/>
                <a:cs typeface="Calibri"/>
              </a:rPr>
              <a:t>and  </a:t>
            </a:r>
            <a:r>
              <a:rPr sz="2300" spc="5" dirty="0">
                <a:solidFill>
                  <a:srgbClr val="0073AE"/>
                </a:solidFill>
                <a:latin typeface="Calibri"/>
                <a:cs typeface="Calibri"/>
              </a:rPr>
              <a:t>should </a:t>
            </a:r>
            <a:r>
              <a:rPr sz="2300" spc="-5" dirty="0">
                <a:solidFill>
                  <a:srgbClr val="0073AE"/>
                </a:solidFill>
                <a:latin typeface="Calibri"/>
                <a:cs typeface="Calibri"/>
              </a:rPr>
              <a:t>you </a:t>
            </a:r>
            <a:r>
              <a:rPr sz="2300" spc="30" dirty="0">
                <a:solidFill>
                  <a:srgbClr val="0073AE"/>
                </a:solidFill>
                <a:latin typeface="Calibri"/>
                <a:cs typeface="Calibri"/>
              </a:rPr>
              <a:t>need </a:t>
            </a:r>
            <a:r>
              <a:rPr sz="2300" spc="5" dirty="0">
                <a:solidFill>
                  <a:srgbClr val="0073AE"/>
                </a:solidFill>
                <a:latin typeface="Calibri"/>
                <a:cs typeface="Calibri"/>
              </a:rPr>
              <a:t>more </a:t>
            </a:r>
            <a:r>
              <a:rPr sz="2300" spc="40" dirty="0">
                <a:solidFill>
                  <a:srgbClr val="0073AE"/>
                </a:solidFill>
                <a:latin typeface="Calibri"/>
                <a:cs typeface="Calibri"/>
              </a:rPr>
              <a:t>capacity, </a:t>
            </a:r>
            <a:r>
              <a:rPr sz="2300" spc="105" dirty="0">
                <a:solidFill>
                  <a:srgbClr val="0073AE"/>
                </a:solidFill>
                <a:latin typeface="Calibri"/>
                <a:cs typeface="Calibri"/>
              </a:rPr>
              <a:t>space </a:t>
            </a:r>
            <a:r>
              <a:rPr sz="2300" spc="-15" dirty="0">
                <a:solidFill>
                  <a:srgbClr val="0073AE"/>
                </a:solidFill>
                <a:latin typeface="Calibri"/>
                <a:cs typeface="Calibri"/>
              </a:rPr>
              <a:t>is </a:t>
            </a:r>
            <a:r>
              <a:rPr sz="2300" spc="-35" dirty="0">
                <a:solidFill>
                  <a:srgbClr val="0073AE"/>
                </a:solidFill>
                <a:latin typeface="Calibri"/>
                <a:cs typeface="Calibri"/>
              </a:rPr>
              <a:t>not </a:t>
            </a:r>
            <a:r>
              <a:rPr sz="2300" spc="85" dirty="0">
                <a:solidFill>
                  <a:srgbClr val="0073AE"/>
                </a:solidFill>
                <a:latin typeface="Calibri"/>
                <a:cs typeface="Calibri"/>
              </a:rPr>
              <a:t>an </a:t>
            </a:r>
            <a:r>
              <a:rPr sz="2300" spc="-30" dirty="0">
                <a:solidFill>
                  <a:srgbClr val="0073AE"/>
                </a:solidFill>
                <a:latin typeface="Calibri"/>
                <a:cs typeface="Calibri"/>
              </a:rPr>
              <a:t>issue.  </a:t>
            </a:r>
            <a:r>
              <a:rPr sz="2300" spc="-45" dirty="0">
                <a:solidFill>
                  <a:srgbClr val="0073AE"/>
                </a:solidFill>
                <a:latin typeface="Calibri"/>
                <a:cs typeface="Calibri"/>
              </a:rPr>
              <a:t>Another </a:t>
            </a:r>
            <a:r>
              <a:rPr sz="2300" spc="25" dirty="0">
                <a:solidFill>
                  <a:srgbClr val="0073AE"/>
                </a:solidFill>
                <a:latin typeface="Calibri"/>
                <a:cs typeface="Calibri"/>
              </a:rPr>
              <a:t>core </a:t>
            </a:r>
            <a:r>
              <a:rPr sz="2300" spc="-25" dirty="0">
                <a:solidFill>
                  <a:srgbClr val="0073AE"/>
                </a:solidFill>
                <a:latin typeface="Calibri"/>
                <a:cs typeface="Calibri"/>
              </a:rPr>
              <a:t>benefit </a:t>
            </a:r>
            <a:r>
              <a:rPr sz="2300" spc="-45" dirty="0">
                <a:solidFill>
                  <a:srgbClr val="0073AE"/>
                </a:solidFill>
                <a:latin typeface="Calibri"/>
                <a:cs typeface="Calibri"/>
              </a:rPr>
              <a:t>of </a:t>
            </a:r>
            <a:r>
              <a:rPr sz="2300" spc="75" dirty="0">
                <a:solidFill>
                  <a:srgbClr val="0073AE"/>
                </a:solidFill>
                <a:latin typeface="Calibri"/>
                <a:cs typeface="Calibri"/>
              </a:rPr>
              <a:t>cloud-based </a:t>
            </a:r>
            <a:r>
              <a:rPr sz="2300" spc="20" dirty="0">
                <a:solidFill>
                  <a:srgbClr val="0073AE"/>
                </a:solidFill>
                <a:latin typeface="Calibri"/>
                <a:cs typeface="Calibri"/>
              </a:rPr>
              <a:t>technology </a:t>
            </a:r>
            <a:r>
              <a:rPr sz="2300" spc="-15" dirty="0">
                <a:solidFill>
                  <a:srgbClr val="0073AE"/>
                </a:solidFill>
                <a:latin typeface="Calibri"/>
                <a:cs typeface="Calibri"/>
              </a:rPr>
              <a:t>is </a:t>
            </a:r>
            <a:r>
              <a:rPr sz="2300" spc="-10" dirty="0">
                <a:solidFill>
                  <a:srgbClr val="0073AE"/>
                </a:solidFill>
                <a:latin typeface="Calibri"/>
                <a:cs typeface="Calibri"/>
              </a:rPr>
              <a:t>that  </a:t>
            </a:r>
            <a:r>
              <a:rPr sz="2300" spc="-5" dirty="0">
                <a:solidFill>
                  <a:srgbClr val="0073AE"/>
                </a:solidFill>
                <a:latin typeface="Calibri"/>
                <a:cs typeface="Calibri"/>
              </a:rPr>
              <a:t>you </a:t>
            </a:r>
            <a:r>
              <a:rPr sz="2300" spc="120" dirty="0">
                <a:solidFill>
                  <a:srgbClr val="0073AE"/>
                </a:solidFill>
                <a:latin typeface="Calibri"/>
                <a:cs typeface="Calibri"/>
              </a:rPr>
              <a:t>can </a:t>
            </a:r>
            <a:r>
              <a:rPr sz="2300" spc="-10" dirty="0">
                <a:solidFill>
                  <a:srgbClr val="0073AE"/>
                </a:solidFill>
                <a:latin typeface="Calibri"/>
                <a:cs typeface="Calibri"/>
              </a:rPr>
              <a:t>host </a:t>
            </a:r>
            <a:r>
              <a:rPr sz="2300" spc="-15" dirty="0">
                <a:solidFill>
                  <a:srgbClr val="0073AE"/>
                </a:solidFill>
                <a:latin typeface="Calibri"/>
                <a:cs typeface="Calibri"/>
              </a:rPr>
              <a:t>hybrid </a:t>
            </a:r>
            <a:r>
              <a:rPr sz="2300" spc="-10" dirty="0">
                <a:solidFill>
                  <a:srgbClr val="0073AE"/>
                </a:solidFill>
                <a:latin typeface="Calibri"/>
                <a:cs typeface="Calibri"/>
              </a:rPr>
              <a:t>remote </a:t>
            </a:r>
            <a:r>
              <a:rPr sz="2300" spc="-5" dirty="0">
                <a:solidFill>
                  <a:srgbClr val="0073AE"/>
                </a:solidFill>
                <a:latin typeface="Calibri"/>
                <a:cs typeface="Calibri"/>
              </a:rPr>
              <a:t>meetings: you </a:t>
            </a:r>
            <a:r>
              <a:rPr sz="2300" spc="120" dirty="0">
                <a:solidFill>
                  <a:srgbClr val="0073AE"/>
                </a:solidFill>
                <a:latin typeface="Calibri"/>
                <a:cs typeface="Calibri"/>
              </a:rPr>
              <a:t>can </a:t>
            </a:r>
            <a:r>
              <a:rPr sz="2300" spc="-10" dirty="0">
                <a:solidFill>
                  <a:srgbClr val="0073AE"/>
                </a:solidFill>
                <a:latin typeface="Calibri"/>
                <a:cs typeface="Calibri"/>
              </a:rPr>
              <a:t>host  </a:t>
            </a:r>
            <a:r>
              <a:rPr sz="2300" spc="5" dirty="0">
                <a:solidFill>
                  <a:srgbClr val="0073AE"/>
                </a:solidFill>
                <a:latin typeface="Calibri"/>
                <a:cs typeface="Calibri"/>
              </a:rPr>
              <a:t>events </a:t>
            </a:r>
            <a:r>
              <a:rPr sz="2300" spc="40" dirty="0">
                <a:solidFill>
                  <a:srgbClr val="0073AE"/>
                </a:solidFill>
                <a:latin typeface="Calibri"/>
                <a:cs typeface="Calibri"/>
              </a:rPr>
              <a:t>at </a:t>
            </a:r>
            <a:r>
              <a:rPr sz="2300" spc="20" dirty="0">
                <a:solidFill>
                  <a:srgbClr val="0073AE"/>
                </a:solidFill>
                <a:latin typeface="Calibri"/>
                <a:cs typeface="Calibri"/>
              </a:rPr>
              <a:t>venues </a:t>
            </a:r>
            <a:r>
              <a:rPr sz="2300" spc="-15" dirty="0">
                <a:solidFill>
                  <a:srgbClr val="0073AE"/>
                </a:solidFill>
                <a:latin typeface="Calibri"/>
                <a:cs typeface="Calibri"/>
              </a:rPr>
              <a:t>but </a:t>
            </a:r>
            <a:r>
              <a:rPr sz="2300" spc="35" dirty="0">
                <a:solidFill>
                  <a:srgbClr val="0073AE"/>
                </a:solidFill>
                <a:latin typeface="Calibri"/>
                <a:cs typeface="Calibri"/>
              </a:rPr>
              <a:t>also </a:t>
            </a:r>
            <a:r>
              <a:rPr sz="2300" spc="-25" dirty="0">
                <a:solidFill>
                  <a:srgbClr val="0073AE"/>
                </a:solidFill>
                <a:latin typeface="Calibri"/>
                <a:cs typeface="Calibri"/>
              </a:rPr>
              <a:t>allow </a:t>
            </a:r>
            <a:r>
              <a:rPr sz="2300" dirty="0">
                <a:solidFill>
                  <a:srgbClr val="0073AE"/>
                </a:solidFill>
                <a:latin typeface="Calibri"/>
                <a:cs typeface="Calibri"/>
              </a:rPr>
              <a:t>those </a:t>
            </a:r>
            <a:r>
              <a:rPr sz="2300" spc="-55" dirty="0">
                <a:solidFill>
                  <a:srgbClr val="0073AE"/>
                </a:solidFill>
                <a:latin typeface="Calibri"/>
                <a:cs typeface="Calibri"/>
              </a:rPr>
              <a:t>in </a:t>
            </a:r>
            <a:r>
              <a:rPr sz="2300" spc="-10" dirty="0">
                <a:solidFill>
                  <a:srgbClr val="0073AE"/>
                </a:solidFill>
                <a:latin typeface="Calibri"/>
                <a:cs typeface="Calibri"/>
              </a:rPr>
              <a:t>remote </a:t>
            </a:r>
            <a:r>
              <a:rPr sz="2300" spc="10" dirty="0">
                <a:solidFill>
                  <a:srgbClr val="0073AE"/>
                </a:solidFill>
                <a:latin typeface="Calibri"/>
                <a:cs typeface="Calibri"/>
              </a:rPr>
              <a:t>regions  </a:t>
            </a:r>
            <a:r>
              <a:rPr sz="2300" spc="-50" dirty="0">
                <a:solidFill>
                  <a:srgbClr val="0073AE"/>
                </a:solidFill>
                <a:latin typeface="Calibri"/>
                <a:cs typeface="Calibri"/>
              </a:rPr>
              <a:t>to </a:t>
            </a:r>
            <a:r>
              <a:rPr sz="2300" spc="40" dirty="0">
                <a:solidFill>
                  <a:srgbClr val="0073AE"/>
                </a:solidFill>
                <a:latin typeface="Calibri"/>
                <a:cs typeface="Calibri"/>
              </a:rPr>
              <a:t>connect </a:t>
            </a:r>
            <a:r>
              <a:rPr sz="2300" spc="25" dirty="0">
                <a:solidFill>
                  <a:srgbClr val="0073AE"/>
                </a:solidFill>
                <a:latin typeface="Calibri"/>
                <a:cs typeface="Calibri"/>
              </a:rPr>
              <a:t>via </a:t>
            </a:r>
            <a:r>
              <a:rPr sz="2300" spc="-25" dirty="0">
                <a:solidFill>
                  <a:srgbClr val="0073AE"/>
                </a:solidFill>
                <a:latin typeface="Calibri"/>
                <a:cs typeface="Calibri"/>
              </a:rPr>
              <a:t>the</a:t>
            </a:r>
            <a:r>
              <a:rPr sz="2300" spc="-40" dirty="0">
                <a:solidFill>
                  <a:srgbClr val="0073AE"/>
                </a:solidFill>
                <a:latin typeface="Calibri"/>
                <a:cs typeface="Calibri"/>
              </a:rPr>
              <a:t> </a:t>
            </a:r>
            <a:r>
              <a:rPr sz="2300" spc="-75" dirty="0">
                <a:solidFill>
                  <a:srgbClr val="0073AE"/>
                </a:solidFill>
                <a:latin typeface="Calibri"/>
                <a:cs typeface="Calibri"/>
              </a:rPr>
              <a:t>Internet.</a:t>
            </a:r>
            <a:endParaRPr sz="2300" dirty="0">
              <a:solidFill>
                <a:srgbClr val="0073AE"/>
              </a:solidFill>
              <a:latin typeface="Calibri"/>
              <a:cs typeface="Calibri"/>
            </a:endParaRPr>
          </a:p>
        </p:txBody>
      </p:sp>
      <p:sp>
        <p:nvSpPr>
          <p:cNvPr id="6" name="object 6"/>
          <p:cNvSpPr txBox="1"/>
          <p:nvPr/>
        </p:nvSpPr>
        <p:spPr>
          <a:xfrm>
            <a:off x="12185881" y="5770422"/>
            <a:ext cx="6637020" cy="3609340"/>
          </a:xfrm>
          <a:prstGeom prst="rect">
            <a:avLst/>
          </a:prstGeom>
        </p:spPr>
        <p:txBody>
          <a:bodyPr vert="horz" wrap="square" lIns="0" tIns="62865" rIns="0" bIns="0" rtlCol="0">
            <a:spAutoFit/>
          </a:bodyPr>
          <a:lstStyle/>
          <a:p>
            <a:pPr marL="12700" algn="just">
              <a:lnSpc>
                <a:spcPct val="100000"/>
              </a:lnSpc>
              <a:spcBef>
                <a:spcPts val="495"/>
              </a:spcBef>
            </a:pPr>
            <a:r>
              <a:rPr sz="2300" spc="-40" dirty="0">
                <a:solidFill>
                  <a:srgbClr val="0073AE"/>
                </a:solidFill>
                <a:latin typeface="Calibri"/>
                <a:cs typeface="Calibri"/>
              </a:rPr>
              <a:t>Mobile, </a:t>
            </a:r>
            <a:r>
              <a:rPr sz="2300" spc="45" dirty="0">
                <a:solidFill>
                  <a:srgbClr val="0073AE"/>
                </a:solidFill>
                <a:latin typeface="Calibri"/>
                <a:cs typeface="Calibri"/>
              </a:rPr>
              <a:t>desktop </a:t>
            </a:r>
            <a:r>
              <a:rPr sz="2300" spc="100" dirty="0">
                <a:solidFill>
                  <a:srgbClr val="0073AE"/>
                </a:solidFill>
                <a:latin typeface="Calibri"/>
                <a:cs typeface="Calibri"/>
              </a:rPr>
              <a:t>and</a:t>
            </a:r>
            <a:r>
              <a:rPr sz="2300" spc="-340" dirty="0">
                <a:solidFill>
                  <a:srgbClr val="0073AE"/>
                </a:solidFill>
                <a:latin typeface="Calibri"/>
                <a:cs typeface="Calibri"/>
              </a:rPr>
              <a:t> </a:t>
            </a:r>
            <a:r>
              <a:rPr sz="2300" spc="50" dirty="0">
                <a:solidFill>
                  <a:srgbClr val="0073AE"/>
                </a:solidFill>
                <a:latin typeface="Calibri"/>
                <a:cs typeface="Calibri"/>
              </a:rPr>
              <a:t>laptop </a:t>
            </a:r>
            <a:r>
              <a:rPr sz="2300" spc="75" dirty="0">
                <a:solidFill>
                  <a:srgbClr val="0073AE"/>
                </a:solidFill>
                <a:latin typeface="Calibri"/>
                <a:cs typeface="Calibri"/>
              </a:rPr>
              <a:t>capability</a:t>
            </a:r>
            <a:endParaRPr sz="2300" dirty="0">
              <a:solidFill>
                <a:srgbClr val="0073AE"/>
              </a:solidFill>
              <a:latin typeface="Calibri"/>
              <a:cs typeface="Calibri"/>
            </a:endParaRPr>
          </a:p>
          <a:p>
            <a:pPr marL="12700" marR="5080" algn="just">
              <a:lnSpc>
                <a:spcPct val="113500"/>
              </a:lnSpc>
            </a:pPr>
            <a:r>
              <a:rPr sz="2300" spc="-95" dirty="0">
                <a:solidFill>
                  <a:srgbClr val="0073AE"/>
                </a:solidFill>
                <a:latin typeface="Calibri"/>
                <a:cs typeface="Calibri"/>
              </a:rPr>
              <a:t>A </a:t>
            </a:r>
            <a:r>
              <a:rPr sz="2300" spc="-65" dirty="0">
                <a:solidFill>
                  <a:srgbClr val="0073AE"/>
                </a:solidFill>
                <a:latin typeface="Calibri"/>
                <a:cs typeface="Calibri"/>
              </a:rPr>
              <a:t>truly </a:t>
            </a:r>
            <a:r>
              <a:rPr sz="2300" spc="-45" dirty="0">
                <a:solidFill>
                  <a:srgbClr val="0073AE"/>
                </a:solidFill>
                <a:latin typeface="Calibri"/>
                <a:cs typeface="Calibri"/>
              </a:rPr>
              <a:t>flexible </a:t>
            </a:r>
            <a:r>
              <a:rPr sz="2300" spc="-30" dirty="0">
                <a:solidFill>
                  <a:srgbClr val="0073AE"/>
                </a:solidFill>
                <a:latin typeface="Calibri"/>
                <a:cs typeface="Calibri"/>
              </a:rPr>
              <a:t>solution </a:t>
            </a:r>
            <a:r>
              <a:rPr sz="2300" spc="-15" dirty="0">
                <a:solidFill>
                  <a:srgbClr val="0073AE"/>
                </a:solidFill>
                <a:latin typeface="Calibri"/>
                <a:cs typeface="Calibri"/>
              </a:rPr>
              <a:t>is </a:t>
            </a:r>
            <a:r>
              <a:rPr sz="2300" spc="10" dirty="0">
                <a:solidFill>
                  <a:srgbClr val="0073AE"/>
                </a:solidFill>
                <a:latin typeface="Calibri"/>
                <a:cs typeface="Calibri"/>
              </a:rPr>
              <a:t>one </a:t>
            </a:r>
            <a:r>
              <a:rPr sz="2300" spc="-10" dirty="0">
                <a:solidFill>
                  <a:srgbClr val="0073AE"/>
                </a:solidFill>
                <a:latin typeface="Calibri"/>
                <a:cs typeface="Calibri"/>
              </a:rPr>
              <a:t>that </a:t>
            </a:r>
            <a:r>
              <a:rPr sz="2300" spc="120" dirty="0">
                <a:solidFill>
                  <a:srgbClr val="0073AE"/>
                </a:solidFill>
                <a:latin typeface="Calibri"/>
                <a:cs typeface="Calibri"/>
              </a:rPr>
              <a:t>can </a:t>
            </a:r>
            <a:r>
              <a:rPr sz="2300" spc="50" dirty="0">
                <a:solidFill>
                  <a:srgbClr val="0073AE"/>
                </a:solidFill>
                <a:latin typeface="Calibri"/>
                <a:cs typeface="Calibri"/>
              </a:rPr>
              <a:t>be </a:t>
            </a:r>
            <a:r>
              <a:rPr sz="2300" spc="40" dirty="0">
                <a:solidFill>
                  <a:srgbClr val="0073AE"/>
                </a:solidFill>
                <a:latin typeface="Calibri"/>
                <a:cs typeface="Calibri"/>
              </a:rPr>
              <a:t>used  </a:t>
            </a:r>
            <a:r>
              <a:rPr sz="2300" spc="-30" dirty="0">
                <a:solidFill>
                  <a:srgbClr val="0073AE"/>
                </a:solidFill>
                <a:latin typeface="Calibri"/>
                <a:cs typeface="Calibri"/>
              </a:rPr>
              <a:t>anywhere, </a:t>
            </a:r>
            <a:r>
              <a:rPr sz="2300" spc="15" dirty="0">
                <a:solidFill>
                  <a:srgbClr val="0073AE"/>
                </a:solidFill>
                <a:latin typeface="Calibri"/>
                <a:cs typeface="Calibri"/>
              </a:rPr>
              <a:t>anytime </a:t>
            </a:r>
            <a:r>
              <a:rPr sz="1300" spc="505" dirty="0">
                <a:solidFill>
                  <a:srgbClr val="0073AE"/>
                </a:solidFill>
                <a:latin typeface="Arial"/>
                <a:cs typeface="Arial"/>
              </a:rPr>
              <a:t>– </a:t>
            </a:r>
            <a:r>
              <a:rPr sz="2300" spc="30" dirty="0">
                <a:solidFill>
                  <a:srgbClr val="0073AE"/>
                </a:solidFill>
                <a:latin typeface="Calibri"/>
                <a:cs typeface="Calibri"/>
              </a:rPr>
              <a:t>regardless </a:t>
            </a:r>
            <a:r>
              <a:rPr sz="2300" spc="-45" dirty="0">
                <a:solidFill>
                  <a:srgbClr val="0073AE"/>
                </a:solidFill>
                <a:latin typeface="Calibri"/>
                <a:cs typeface="Calibri"/>
              </a:rPr>
              <a:t>of </a:t>
            </a:r>
            <a:r>
              <a:rPr sz="2300" spc="-30" dirty="0">
                <a:solidFill>
                  <a:srgbClr val="0073AE"/>
                </a:solidFill>
                <a:latin typeface="Calibri"/>
                <a:cs typeface="Calibri"/>
              </a:rPr>
              <a:t>platform. </a:t>
            </a:r>
            <a:r>
              <a:rPr sz="2300" spc="-5" dirty="0">
                <a:solidFill>
                  <a:srgbClr val="0073AE"/>
                </a:solidFill>
                <a:latin typeface="Calibri"/>
                <a:cs typeface="Calibri"/>
              </a:rPr>
              <a:t>These  </a:t>
            </a:r>
            <a:r>
              <a:rPr sz="2300" dirty="0">
                <a:solidFill>
                  <a:srgbClr val="0073AE"/>
                </a:solidFill>
                <a:latin typeface="Calibri"/>
                <a:cs typeface="Calibri"/>
              </a:rPr>
              <a:t>platforms </a:t>
            </a:r>
            <a:r>
              <a:rPr sz="2300" spc="30" dirty="0">
                <a:solidFill>
                  <a:srgbClr val="0073AE"/>
                </a:solidFill>
                <a:latin typeface="Calibri"/>
                <a:cs typeface="Calibri"/>
              </a:rPr>
              <a:t>are </a:t>
            </a:r>
            <a:r>
              <a:rPr sz="2300" spc="-15" dirty="0">
                <a:solidFill>
                  <a:srgbClr val="0073AE"/>
                </a:solidFill>
                <a:latin typeface="Calibri"/>
                <a:cs typeface="Calibri"/>
              </a:rPr>
              <a:t>excellent </a:t>
            </a:r>
            <a:r>
              <a:rPr sz="2300" spc="-70" dirty="0">
                <a:solidFill>
                  <a:srgbClr val="0073AE"/>
                </a:solidFill>
                <a:latin typeface="Calibri"/>
                <a:cs typeface="Calibri"/>
              </a:rPr>
              <a:t>for </a:t>
            </a:r>
            <a:r>
              <a:rPr sz="2300" dirty="0">
                <a:solidFill>
                  <a:srgbClr val="0073AE"/>
                </a:solidFill>
                <a:latin typeface="Calibri"/>
                <a:cs typeface="Calibri"/>
              </a:rPr>
              <a:t>impromptu </a:t>
            </a:r>
            <a:r>
              <a:rPr sz="2300" spc="-5" dirty="0">
                <a:solidFill>
                  <a:srgbClr val="0073AE"/>
                </a:solidFill>
                <a:latin typeface="Calibri"/>
                <a:cs typeface="Calibri"/>
              </a:rPr>
              <a:t>meetings, </a:t>
            </a:r>
            <a:r>
              <a:rPr sz="2300" spc="25" dirty="0">
                <a:solidFill>
                  <a:srgbClr val="0073AE"/>
                </a:solidFill>
                <a:latin typeface="Calibri"/>
                <a:cs typeface="Calibri"/>
              </a:rPr>
              <a:t>press  </a:t>
            </a:r>
            <a:r>
              <a:rPr sz="2300" spc="30" dirty="0">
                <a:solidFill>
                  <a:srgbClr val="0073AE"/>
                </a:solidFill>
                <a:latin typeface="Calibri"/>
                <a:cs typeface="Calibri"/>
              </a:rPr>
              <a:t>conferences </a:t>
            </a:r>
            <a:r>
              <a:rPr sz="2300" spc="80" dirty="0">
                <a:solidFill>
                  <a:srgbClr val="0073AE"/>
                </a:solidFill>
                <a:latin typeface="Calibri"/>
                <a:cs typeface="Calibri"/>
              </a:rPr>
              <a:t>and </a:t>
            </a:r>
            <a:r>
              <a:rPr sz="2300" spc="50" dirty="0">
                <a:solidFill>
                  <a:srgbClr val="0073AE"/>
                </a:solidFill>
                <a:latin typeface="Calibri"/>
                <a:cs typeface="Calibri"/>
              </a:rPr>
              <a:t>emergency </a:t>
            </a:r>
            <a:r>
              <a:rPr sz="2300" spc="15" dirty="0">
                <a:solidFill>
                  <a:srgbClr val="0073AE"/>
                </a:solidFill>
                <a:latin typeface="Calibri"/>
                <a:cs typeface="Calibri"/>
              </a:rPr>
              <a:t>announcements. </a:t>
            </a:r>
            <a:r>
              <a:rPr sz="2300" spc="-120" dirty="0">
                <a:solidFill>
                  <a:srgbClr val="0073AE"/>
                </a:solidFill>
                <a:latin typeface="Calibri"/>
                <a:cs typeface="Calibri"/>
              </a:rPr>
              <a:t>If </a:t>
            </a:r>
            <a:r>
              <a:rPr sz="2300" spc="-5" dirty="0">
                <a:solidFill>
                  <a:srgbClr val="0073AE"/>
                </a:solidFill>
                <a:latin typeface="Calibri"/>
                <a:cs typeface="Calibri"/>
              </a:rPr>
              <a:t>you  </a:t>
            </a:r>
            <a:r>
              <a:rPr sz="2300" spc="30" dirty="0">
                <a:solidFill>
                  <a:srgbClr val="0073AE"/>
                </a:solidFill>
                <a:latin typeface="Calibri"/>
                <a:cs typeface="Calibri"/>
              </a:rPr>
              <a:t>need </a:t>
            </a:r>
            <a:r>
              <a:rPr sz="2300" spc="175" dirty="0">
                <a:solidFill>
                  <a:srgbClr val="0073AE"/>
                </a:solidFill>
                <a:latin typeface="Calibri"/>
                <a:cs typeface="Calibri"/>
              </a:rPr>
              <a:t>a </a:t>
            </a:r>
            <a:r>
              <a:rPr sz="2300" dirty="0">
                <a:solidFill>
                  <a:srgbClr val="0073AE"/>
                </a:solidFill>
                <a:latin typeface="Calibri"/>
                <a:cs typeface="Calibri"/>
              </a:rPr>
              <a:t>rapidly </a:t>
            </a:r>
            <a:r>
              <a:rPr sz="2300" spc="25" dirty="0">
                <a:solidFill>
                  <a:srgbClr val="0073AE"/>
                </a:solidFill>
                <a:latin typeface="Calibri"/>
                <a:cs typeface="Calibri"/>
              </a:rPr>
              <a:t>deployable </a:t>
            </a:r>
            <a:r>
              <a:rPr sz="2300" spc="-55" dirty="0">
                <a:solidFill>
                  <a:srgbClr val="0073AE"/>
                </a:solidFill>
                <a:latin typeface="Calibri"/>
                <a:cs typeface="Calibri"/>
              </a:rPr>
              <a:t>solution, look </a:t>
            </a:r>
            <a:r>
              <a:rPr sz="2300" spc="-70" dirty="0">
                <a:solidFill>
                  <a:srgbClr val="0073AE"/>
                </a:solidFill>
                <a:latin typeface="Calibri"/>
                <a:cs typeface="Calibri"/>
              </a:rPr>
              <a:t>for </a:t>
            </a:r>
            <a:r>
              <a:rPr sz="2300" dirty="0">
                <a:solidFill>
                  <a:srgbClr val="0073AE"/>
                </a:solidFill>
                <a:latin typeface="Calibri"/>
                <a:cs typeface="Calibri"/>
              </a:rPr>
              <a:t>those</a:t>
            </a:r>
            <a:r>
              <a:rPr sz="2300" spc="-90" dirty="0">
                <a:solidFill>
                  <a:srgbClr val="0073AE"/>
                </a:solidFill>
                <a:latin typeface="Calibri"/>
                <a:cs typeface="Calibri"/>
              </a:rPr>
              <a:t> </a:t>
            </a:r>
            <a:r>
              <a:rPr sz="2300" spc="-5" dirty="0">
                <a:solidFill>
                  <a:srgbClr val="0073AE"/>
                </a:solidFill>
                <a:latin typeface="Calibri"/>
                <a:cs typeface="Calibri"/>
              </a:rPr>
              <a:t>which  </a:t>
            </a:r>
            <a:r>
              <a:rPr sz="2300" spc="120" dirty="0">
                <a:solidFill>
                  <a:srgbClr val="0073AE"/>
                </a:solidFill>
                <a:latin typeface="Calibri"/>
                <a:cs typeface="Calibri"/>
              </a:rPr>
              <a:t>can </a:t>
            </a:r>
            <a:r>
              <a:rPr sz="2300" spc="50" dirty="0">
                <a:solidFill>
                  <a:srgbClr val="0073AE"/>
                </a:solidFill>
                <a:latin typeface="Calibri"/>
                <a:cs typeface="Calibri"/>
              </a:rPr>
              <a:t>be </a:t>
            </a:r>
            <a:r>
              <a:rPr sz="2300" spc="40" dirty="0">
                <a:solidFill>
                  <a:srgbClr val="0073AE"/>
                </a:solidFill>
                <a:latin typeface="Calibri"/>
                <a:cs typeface="Calibri"/>
              </a:rPr>
              <a:t>used </a:t>
            </a:r>
            <a:r>
              <a:rPr sz="2300" spc="-5" dirty="0">
                <a:solidFill>
                  <a:srgbClr val="0073AE"/>
                </a:solidFill>
                <a:latin typeface="Calibri"/>
                <a:cs typeface="Calibri"/>
              </a:rPr>
              <a:t>on </a:t>
            </a:r>
            <a:r>
              <a:rPr sz="2300" dirty="0">
                <a:solidFill>
                  <a:srgbClr val="0073AE"/>
                </a:solidFill>
                <a:latin typeface="Calibri"/>
                <a:cs typeface="Calibri"/>
              </a:rPr>
              <a:t>mobile </a:t>
            </a:r>
            <a:r>
              <a:rPr sz="2300" spc="5" dirty="0">
                <a:solidFill>
                  <a:srgbClr val="0073AE"/>
                </a:solidFill>
                <a:latin typeface="Calibri"/>
                <a:cs typeface="Calibri"/>
              </a:rPr>
              <a:t>devices, </a:t>
            </a:r>
            <a:r>
              <a:rPr sz="2300" spc="25" dirty="0">
                <a:solidFill>
                  <a:srgbClr val="0073AE"/>
                </a:solidFill>
                <a:latin typeface="Calibri"/>
                <a:cs typeface="Calibri"/>
              </a:rPr>
              <a:t>laptops </a:t>
            </a:r>
            <a:r>
              <a:rPr sz="2300" spc="80" dirty="0">
                <a:solidFill>
                  <a:srgbClr val="0073AE"/>
                </a:solidFill>
                <a:latin typeface="Calibri"/>
                <a:cs typeface="Calibri"/>
              </a:rPr>
              <a:t>and </a:t>
            </a:r>
            <a:r>
              <a:rPr sz="2300" spc="-20" dirty="0">
                <a:solidFill>
                  <a:srgbClr val="0073AE"/>
                </a:solidFill>
                <a:latin typeface="Calibri"/>
                <a:cs typeface="Calibri"/>
              </a:rPr>
              <a:t>desktops.  </a:t>
            </a:r>
            <a:r>
              <a:rPr sz="2300" spc="-5" dirty="0">
                <a:solidFill>
                  <a:srgbClr val="0073AE"/>
                </a:solidFill>
                <a:latin typeface="Calibri"/>
                <a:cs typeface="Calibri"/>
              </a:rPr>
              <a:t>These </a:t>
            </a:r>
            <a:r>
              <a:rPr sz="2300" spc="-20" dirty="0">
                <a:solidFill>
                  <a:srgbClr val="0073AE"/>
                </a:solidFill>
                <a:latin typeface="Calibri"/>
                <a:cs typeface="Calibri"/>
              </a:rPr>
              <a:t>solutions </a:t>
            </a:r>
            <a:r>
              <a:rPr sz="2300" spc="30" dirty="0">
                <a:solidFill>
                  <a:srgbClr val="0073AE"/>
                </a:solidFill>
                <a:latin typeface="Calibri"/>
                <a:cs typeface="Calibri"/>
              </a:rPr>
              <a:t>are </a:t>
            </a:r>
            <a:r>
              <a:rPr sz="2300" spc="5" dirty="0">
                <a:solidFill>
                  <a:srgbClr val="0073AE"/>
                </a:solidFill>
                <a:latin typeface="Calibri"/>
                <a:cs typeface="Calibri"/>
              </a:rPr>
              <a:t>typically </a:t>
            </a:r>
            <a:r>
              <a:rPr sz="2300" spc="65" dirty="0">
                <a:solidFill>
                  <a:srgbClr val="0073AE"/>
                </a:solidFill>
                <a:latin typeface="Calibri"/>
                <a:cs typeface="Calibri"/>
              </a:rPr>
              <a:t>easy </a:t>
            </a:r>
            <a:r>
              <a:rPr sz="2300" spc="-50" dirty="0">
                <a:solidFill>
                  <a:srgbClr val="0073AE"/>
                </a:solidFill>
                <a:latin typeface="Calibri"/>
                <a:cs typeface="Calibri"/>
              </a:rPr>
              <a:t>to </a:t>
            </a:r>
            <a:r>
              <a:rPr sz="2300" spc="30" dirty="0">
                <a:solidFill>
                  <a:srgbClr val="0073AE"/>
                </a:solidFill>
                <a:latin typeface="Calibri"/>
                <a:cs typeface="Calibri"/>
              </a:rPr>
              <a:t>use </a:t>
            </a:r>
            <a:r>
              <a:rPr sz="2300" spc="80" dirty="0">
                <a:solidFill>
                  <a:srgbClr val="0073AE"/>
                </a:solidFill>
                <a:latin typeface="Calibri"/>
                <a:cs typeface="Calibri"/>
              </a:rPr>
              <a:t>and </a:t>
            </a:r>
            <a:r>
              <a:rPr sz="2300" spc="-30" dirty="0">
                <a:solidFill>
                  <a:srgbClr val="0073AE"/>
                </a:solidFill>
                <a:latin typeface="Calibri"/>
                <a:cs typeface="Calibri"/>
              </a:rPr>
              <a:t>require  </a:t>
            </a:r>
            <a:r>
              <a:rPr sz="2300" spc="10" dirty="0">
                <a:solidFill>
                  <a:srgbClr val="0073AE"/>
                </a:solidFill>
                <a:latin typeface="Calibri"/>
                <a:cs typeface="Calibri"/>
              </a:rPr>
              <a:t>minimal</a:t>
            </a:r>
            <a:r>
              <a:rPr sz="2300" spc="-10" dirty="0">
                <a:solidFill>
                  <a:srgbClr val="0073AE"/>
                </a:solidFill>
                <a:latin typeface="Calibri"/>
                <a:cs typeface="Calibri"/>
              </a:rPr>
              <a:t> </a:t>
            </a:r>
            <a:r>
              <a:rPr sz="2300" spc="-15" dirty="0">
                <a:solidFill>
                  <a:srgbClr val="0073AE"/>
                </a:solidFill>
                <a:latin typeface="Calibri"/>
                <a:cs typeface="Calibri"/>
              </a:rPr>
              <a:t>configuration.</a:t>
            </a:r>
            <a:endParaRPr sz="2300" dirty="0">
              <a:solidFill>
                <a:srgbClr val="0073AE"/>
              </a:solidFill>
              <a:latin typeface="Calibri"/>
              <a:cs typeface="Calibri"/>
            </a:endParaRPr>
          </a:p>
        </p:txBody>
      </p:sp>
      <p:pic>
        <p:nvPicPr>
          <p:cNvPr id="12" name="Picture 11">
            <a:extLst>
              <a:ext uri="{FF2B5EF4-FFF2-40B4-BE49-F238E27FC236}">
                <a16:creationId xmlns:a16="http://schemas.microsoft.com/office/drawing/2014/main" id="{CED6962E-95C6-2540-B5EC-17370AAE02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605996"/>
            <a:ext cx="10052050" cy="667834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235" y="5235"/>
            <a:ext cx="20093629" cy="11277143"/>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235" y="5235"/>
            <a:ext cx="20093940" cy="11277600"/>
          </a:xfrm>
          <a:custGeom>
            <a:avLst/>
            <a:gdLst/>
            <a:ahLst/>
            <a:cxnLst/>
            <a:rect l="l" t="t" r="r" b="b"/>
            <a:pathLst>
              <a:path w="20093940" h="11277600">
                <a:moveTo>
                  <a:pt x="0" y="0"/>
                </a:moveTo>
                <a:lnTo>
                  <a:pt x="20093629" y="0"/>
                </a:lnTo>
                <a:lnTo>
                  <a:pt x="20093629" y="11277143"/>
                </a:lnTo>
                <a:lnTo>
                  <a:pt x="0" y="11277143"/>
                </a:lnTo>
                <a:lnTo>
                  <a:pt x="0" y="0"/>
                </a:lnTo>
                <a:close/>
              </a:path>
            </a:pathLst>
          </a:custGeom>
          <a:ln w="10470">
            <a:solidFill>
              <a:srgbClr val="6F6F6F"/>
            </a:solidFill>
          </a:ln>
        </p:spPr>
        <p:txBody>
          <a:bodyPr wrap="square" lIns="0" tIns="0" rIns="0" bIns="0" rtlCol="0"/>
          <a:lstStyle/>
          <a:p>
            <a:endParaRPr/>
          </a:p>
        </p:txBody>
      </p:sp>
      <p:sp>
        <p:nvSpPr>
          <p:cNvPr id="4" name="object 4"/>
          <p:cNvSpPr/>
          <p:nvPr/>
        </p:nvSpPr>
        <p:spPr>
          <a:xfrm>
            <a:off x="-28325" y="6179"/>
            <a:ext cx="20104100" cy="11308715"/>
          </a:xfrm>
          <a:custGeom>
            <a:avLst/>
            <a:gdLst/>
            <a:ahLst/>
            <a:cxnLst/>
            <a:rect l="l" t="t" r="r" b="b"/>
            <a:pathLst>
              <a:path w="20104100" h="11308715">
                <a:moveTo>
                  <a:pt x="0" y="0"/>
                </a:moveTo>
                <a:lnTo>
                  <a:pt x="20104099" y="0"/>
                </a:lnTo>
                <a:lnTo>
                  <a:pt x="20104099" y="11308556"/>
                </a:lnTo>
                <a:lnTo>
                  <a:pt x="0" y="11308556"/>
                </a:lnTo>
                <a:lnTo>
                  <a:pt x="0" y="0"/>
                </a:lnTo>
                <a:close/>
              </a:path>
            </a:pathLst>
          </a:custGeom>
          <a:solidFill>
            <a:srgbClr val="0E0E0E">
              <a:alpha val="78819"/>
            </a:srgbClr>
          </a:solidFill>
        </p:spPr>
        <p:txBody>
          <a:bodyPr wrap="square" lIns="0" tIns="0" rIns="0" bIns="0" rtlCol="0"/>
          <a:lstStyle/>
          <a:p>
            <a:endParaRPr/>
          </a:p>
        </p:txBody>
      </p:sp>
      <p:sp>
        <p:nvSpPr>
          <p:cNvPr id="5" name="object 5"/>
          <p:cNvSpPr txBox="1"/>
          <p:nvPr/>
        </p:nvSpPr>
        <p:spPr>
          <a:xfrm>
            <a:off x="4112828" y="5059369"/>
            <a:ext cx="12591415" cy="1780680"/>
          </a:xfrm>
          <a:prstGeom prst="rect">
            <a:avLst/>
          </a:prstGeom>
        </p:spPr>
        <p:txBody>
          <a:bodyPr vert="horz" wrap="square" lIns="0" tIns="11430" rIns="0" bIns="0" rtlCol="0">
            <a:spAutoFit/>
          </a:bodyPr>
          <a:lstStyle/>
          <a:p>
            <a:pPr marL="12700" marR="5080">
              <a:lnSpc>
                <a:spcPct val="142300"/>
              </a:lnSpc>
              <a:spcBef>
                <a:spcPts val="90"/>
              </a:spcBef>
            </a:pPr>
            <a:r>
              <a:rPr sz="4250" spc="120" dirty="0">
                <a:solidFill>
                  <a:srgbClr val="FFFFFF"/>
                </a:solidFill>
                <a:latin typeface="Calibri"/>
                <a:cs typeface="Calibri"/>
              </a:rPr>
              <a:t>be </a:t>
            </a:r>
            <a:r>
              <a:rPr sz="4250" spc="185" dirty="0">
                <a:solidFill>
                  <a:srgbClr val="FFFFFF"/>
                </a:solidFill>
                <a:latin typeface="Calibri"/>
                <a:cs typeface="Calibri"/>
              </a:rPr>
              <a:t>scaled </a:t>
            </a:r>
            <a:r>
              <a:rPr sz="4250" spc="-50" dirty="0">
                <a:solidFill>
                  <a:srgbClr val="FFFFFF"/>
                </a:solidFill>
                <a:latin typeface="Calibri"/>
                <a:cs typeface="Calibri"/>
              </a:rPr>
              <a:t>or </a:t>
            </a:r>
            <a:r>
              <a:rPr sz="4250" spc="65" dirty="0">
                <a:solidFill>
                  <a:srgbClr val="FFFFFF"/>
                </a:solidFill>
                <a:latin typeface="Calibri"/>
                <a:cs typeface="Calibri"/>
              </a:rPr>
              <a:t>modified </a:t>
            </a:r>
            <a:r>
              <a:rPr sz="4250" spc="-45" dirty="0">
                <a:solidFill>
                  <a:srgbClr val="FFFFFF"/>
                </a:solidFill>
                <a:latin typeface="Calibri"/>
                <a:cs typeface="Calibri"/>
              </a:rPr>
              <a:t>to </a:t>
            </a:r>
            <a:r>
              <a:rPr sz="4250" spc="35" dirty="0">
                <a:solidFill>
                  <a:srgbClr val="FFFFFF"/>
                </a:solidFill>
                <a:latin typeface="Calibri"/>
                <a:cs typeface="Calibri"/>
              </a:rPr>
              <a:t>suit</a:t>
            </a:r>
            <a:r>
              <a:rPr sz="4250" spc="-690" dirty="0">
                <a:solidFill>
                  <a:srgbClr val="FFFFFF"/>
                </a:solidFill>
                <a:latin typeface="Calibri"/>
                <a:cs typeface="Calibri"/>
              </a:rPr>
              <a:t> </a:t>
            </a:r>
            <a:r>
              <a:rPr lang="en-US" sz="4250" spc="-690" dirty="0">
                <a:solidFill>
                  <a:srgbClr val="FFFFFF"/>
                </a:solidFill>
                <a:latin typeface="Calibri"/>
                <a:cs typeface="Calibri"/>
              </a:rPr>
              <a:t> </a:t>
            </a:r>
            <a:r>
              <a:rPr sz="4250" spc="30" dirty="0">
                <a:solidFill>
                  <a:srgbClr val="FFFFFF"/>
                </a:solidFill>
                <a:latin typeface="Calibri"/>
                <a:cs typeface="Calibri"/>
              </a:rPr>
              <a:t>requirements, </a:t>
            </a:r>
            <a:r>
              <a:rPr sz="4250" spc="25" dirty="0">
                <a:solidFill>
                  <a:srgbClr val="FFFFFF"/>
                </a:solidFill>
                <a:latin typeface="Calibri"/>
                <a:cs typeface="Calibri"/>
              </a:rPr>
              <a:t>then </a:t>
            </a:r>
            <a:r>
              <a:rPr sz="4250" spc="75" dirty="0">
                <a:solidFill>
                  <a:srgbClr val="FFFFFF"/>
                </a:solidFill>
                <a:latin typeface="Calibri"/>
                <a:cs typeface="Calibri"/>
              </a:rPr>
              <a:t>setting  </a:t>
            </a:r>
            <a:r>
              <a:rPr sz="4250" spc="114" dirty="0">
                <a:solidFill>
                  <a:srgbClr val="FFFFFF"/>
                </a:solidFill>
                <a:latin typeface="Calibri"/>
                <a:cs typeface="Calibri"/>
              </a:rPr>
              <a:t>up </a:t>
            </a:r>
            <a:r>
              <a:rPr sz="4250" spc="30" dirty="0">
                <a:solidFill>
                  <a:srgbClr val="FFFFFF"/>
                </a:solidFill>
                <a:latin typeface="Calibri"/>
                <a:cs typeface="Calibri"/>
              </a:rPr>
              <a:t>infrastructure </a:t>
            </a:r>
            <a:r>
              <a:rPr sz="4250" spc="-75" dirty="0">
                <a:solidFill>
                  <a:srgbClr val="FFFFFF"/>
                </a:solidFill>
                <a:latin typeface="Calibri"/>
                <a:cs typeface="Calibri"/>
              </a:rPr>
              <a:t>for </a:t>
            </a:r>
            <a:r>
              <a:rPr sz="4250" spc="-25" dirty="0">
                <a:solidFill>
                  <a:srgbClr val="FFFFFF"/>
                </a:solidFill>
                <a:latin typeface="Calibri"/>
                <a:cs typeface="Calibri"/>
              </a:rPr>
              <a:t>future </a:t>
            </a:r>
            <a:r>
              <a:rPr sz="4250" spc="25" dirty="0">
                <a:solidFill>
                  <a:srgbClr val="FFFFFF"/>
                </a:solidFill>
                <a:latin typeface="Calibri"/>
                <a:cs typeface="Calibri"/>
              </a:rPr>
              <a:t>online </a:t>
            </a:r>
            <a:r>
              <a:rPr sz="4250" spc="75" dirty="0">
                <a:solidFill>
                  <a:srgbClr val="FFFFFF"/>
                </a:solidFill>
                <a:latin typeface="Calibri"/>
                <a:cs typeface="Calibri"/>
              </a:rPr>
              <a:t>events </a:t>
            </a:r>
            <a:r>
              <a:rPr sz="4250" spc="-60" dirty="0">
                <a:solidFill>
                  <a:srgbClr val="FFFFFF"/>
                </a:solidFill>
                <a:latin typeface="Calibri"/>
                <a:cs typeface="Calibri"/>
              </a:rPr>
              <a:t>will </a:t>
            </a:r>
            <a:r>
              <a:rPr sz="4250" spc="120" dirty="0">
                <a:solidFill>
                  <a:srgbClr val="FFFFFF"/>
                </a:solidFill>
                <a:latin typeface="Calibri"/>
                <a:cs typeface="Calibri"/>
              </a:rPr>
              <a:t>be</a:t>
            </a:r>
            <a:r>
              <a:rPr sz="4250" spc="-395" dirty="0">
                <a:solidFill>
                  <a:srgbClr val="FFFFFF"/>
                </a:solidFill>
                <a:latin typeface="Calibri"/>
                <a:cs typeface="Calibri"/>
              </a:rPr>
              <a:t> </a:t>
            </a:r>
            <a:r>
              <a:rPr sz="4250" spc="95" dirty="0">
                <a:solidFill>
                  <a:srgbClr val="FFFFFF"/>
                </a:solidFill>
                <a:latin typeface="Calibri"/>
                <a:cs typeface="Calibri"/>
              </a:rPr>
              <a:t>costly</a:t>
            </a:r>
            <a:endParaRPr sz="4250" dirty="0">
              <a:latin typeface="Calibri"/>
              <a:cs typeface="Calibri"/>
            </a:endParaRPr>
          </a:p>
        </p:txBody>
      </p:sp>
      <p:sp>
        <p:nvSpPr>
          <p:cNvPr id="6" name="object 6"/>
          <p:cNvSpPr txBox="1"/>
          <p:nvPr/>
        </p:nvSpPr>
        <p:spPr>
          <a:xfrm>
            <a:off x="4112828" y="7170463"/>
            <a:ext cx="5015865" cy="678815"/>
          </a:xfrm>
          <a:prstGeom prst="rect">
            <a:avLst/>
          </a:prstGeom>
        </p:spPr>
        <p:txBody>
          <a:bodyPr vert="horz" wrap="square" lIns="0" tIns="17145" rIns="0" bIns="0" rtlCol="0">
            <a:spAutoFit/>
          </a:bodyPr>
          <a:lstStyle/>
          <a:p>
            <a:pPr marL="12700">
              <a:lnSpc>
                <a:spcPct val="100000"/>
              </a:lnSpc>
              <a:spcBef>
                <a:spcPts val="135"/>
              </a:spcBef>
            </a:pPr>
            <a:r>
              <a:rPr sz="4250" spc="200" dirty="0">
                <a:solidFill>
                  <a:srgbClr val="FFFFFF"/>
                </a:solidFill>
                <a:latin typeface="Calibri"/>
                <a:cs typeface="Calibri"/>
              </a:rPr>
              <a:t>and</a:t>
            </a:r>
            <a:r>
              <a:rPr sz="4250" spc="-95" dirty="0">
                <a:solidFill>
                  <a:srgbClr val="FFFFFF"/>
                </a:solidFill>
                <a:latin typeface="Calibri"/>
                <a:cs typeface="Calibri"/>
              </a:rPr>
              <a:t> </a:t>
            </a:r>
            <a:r>
              <a:rPr sz="4250" spc="145" dirty="0">
                <a:solidFill>
                  <a:srgbClr val="FFFFFF"/>
                </a:solidFill>
                <a:latin typeface="Calibri"/>
                <a:cs typeface="Calibri"/>
              </a:rPr>
              <a:t>time-consuming.</a:t>
            </a:r>
            <a:endParaRPr sz="4250">
              <a:latin typeface="Calibri"/>
              <a:cs typeface="Calibri"/>
            </a:endParaRPr>
          </a:p>
        </p:txBody>
      </p:sp>
      <p:sp>
        <p:nvSpPr>
          <p:cNvPr id="7" name="object 7"/>
          <p:cNvSpPr txBox="1">
            <a:spLocks noGrp="1"/>
          </p:cNvSpPr>
          <p:nvPr>
            <p:ph type="body" idx="1"/>
          </p:nvPr>
        </p:nvSpPr>
        <p:spPr>
          <a:xfrm>
            <a:off x="3094923" y="2728484"/>
            <a:ext cx="13857605" cy="5864106"/>
          </a:xfrm>
          <a:prstGeom prst="rect">
            <a:avLst/>
          </a:prstGeom>
        </p:spPr>
        <p:txBody>
          <a:bodyPr vert="horz" wrap="square" lIns="0" tIns="153670" rIns="0" bIns="0" rtlCol="0">
            <a:spAutoFit/>
          </a:bodyPr>
          <a:lstStyle/>
          <a:p>
            <a:pPr marL="1029969" marR="17780" indent="-1005205">
              <a:lnSpc>
                <a:spcPct val="116100"/>
              </a:lnSpc>
              <a:spcBef>
                <a:spcPts val="1210"/>
              </a:spcBef>
            </a:pPr>
            <a:r>
              <a:rPr sz="11475" spc="5040" baseline="-10167" dirty="0">
                <a:latin typeface="Arial"/>
                <a:cs typeface="Arial"/>
              </a:rPr>
              <a:t>“</a:t>
            </a:r>
            <a:r>
              <a:rPr sz="4250" dirty="0"/>
              <a:t>Flexible </a:t>
            </a:r>
            <a:r>
              <a:rPr sz="4250" spc="200" dirty="0"/>
              <a:t>and </a:t>
            </a:r>
            <a:r>
              <a:rPr sz="4250" spc="10" dirty="0"/>
              <a:t>efficient </a:t>
            </a:r>
            <a:r>
              <a:rPr sz="4250" spc="25" dirty="0"/>
              <a:t>online </a:t>
            </a:r>
            <a:r>
              <a:rPr sz="4250" spc="45" dirty="0"/>
              <a:t>event </a:t>
            </a:r>
            <a:r>
              <a:rPr sz="4250" spc="75" dirty="0"/>
              <a:t>platforms </a:t>
            </a:r>
            <a:r>
              <a:rPr sz="4250" spc="155" dirty="0"/>
              <a:t>lay </a:t>
            </a:r>
            <a:r>
              <a:rPr sz="4250" spc="10" dirty="0"/>
              <a:t>the  </a:t>
            </a:r>
            <a:r>
              <a:rPr sz="4250" spc="50" dirty="0"/>
              <a:t>foundation </a:t>
            </a:r>
            <a:r>
              <a:rPr sz="4250" spc="-75" dirty="0"/>
              <a:t>for </a:t>
            </a:r>
            <a:r>
              <a:rPr sz="4250" spc="25" dirty="0"/>
              <a:t>your </a:t>
            </a:r>
            <a:r>
              <a:rPr sz="4250" dirty="0"/>
              <a:t>event. </a:t>
            </a:r>
            <a:r>
              <a:rPr sz="4250" spc="-130" dirty="0"/>
              <a:t>If </a:t>
            </a:r>
            <a:r>
              <a:rPr sz="4250" spc="25" dirty="0"/>
              <a:t>your </a:t>
            </a:r>
            <a:r>
              <a:rPr sz="4250" spc="130" dirty="0"/>
              <a:t>chosen </a:t>
            </a:r>
            <a:r>
              <a:rPr sz="4250" spc="25" dirty="0"/>
              <a:t>solution</a:t>
            </a:r>
            <a:r>
              <a:rPr sz="4250" spc="-340" dirty="0"/>
              <a:t> </a:t>
            </a:r>
            <a:r>
              <a:rPr sz="4250" spc="190" dirty="0"/>
              <a:t>can</a:t>
            </a:r>
            <a:r>
              <a:rPr sz="2500" spc="190" dirty="0">
                <a:latin typeface="Arial"/>
                <a:cs typeface="Arial"/>
              </a:rPr>
              <a:t>’</a:t>
            </a:r>
            <a:r>
              <a:rPr sz="4250" spc="190" dirty="0"/>
              <a:t>t</a:t>
            </a:r>
            <a:endParaRPr lang="en-US" sz="4250" spc="190" dirty="0"/>
          </a:p>
          <a:p>
            <a:pPr marL="1029969" marR="17780" indent="-1005205">
              <a:lnSpc>
                <a:spcPct val="116100"/>
              </a:lnSpc>
              <a:spcBef>
                <a:spcPts val="1210"/>
              </a:spcBef>
            </a:pPr>
            <a:endParaRPr lang="en-US" spc="190" dirty="0">
              <a:latin typeface="Arial"/>
              <a:cs typeface="Arial"/>
            </a:endParaRPr>
          </a:p>
          <a:p>
            <a:pPr marL="1029969" marR="17780" indent="-1005205">
              <a:lnSpc>
                <a:spcPct val="116100"/>
              </a:lnSpc>
              <a:spcBef>
                <a:spcPts val="1210"/>
              </a:spcBef>
            </a:pPr>
            <a:endParaRPr lang="en-US" sz="4250" spc="190" dirty="0">
              <a:latin typeface="Arial"/>
              <a:cs typeface="Arial"/>
            </a:endParaRPr>
          </a:p>
          <a:p>
            <a:pPr marL="1029969" marR="17780" indent="-1005205">
              <a:lnSpc>
                <a:spcPct val="116100"/>
              </a:lnSpc>
              <a:spcBef>
                <a:spcPts val="1210"/>
              </a:spcBef>
            </a:pPr>
            <a:endParaRPr lang="en-US" spc="190" dirty="0">
              <a:latin typeface="Arial"/>
              <a:cs typeface="Arial"/>
            </a:endParaRPr>
          </a:p>
          <a:p>
            <a:pPr marL="1029969" marR="17780" indent="-1005205">
              <a:lnSpc>
                <a:spcPct val="116100"/>
              </a:lnSpc>
              <a:spcBef>
                <a:spcPts val="1210"/>
              </a:spcBef>
            </a:pPr>
            <a:endParaRPr sz="4250" dirty="0">
              <a:latin typeface="Arial"/>
              <a:cs typeface="Arial"/>
            </a:endParaRPr>
          </a:p>
        </p:txBody>
      </p:sp>
      <p:sp>
        <p:nvSpPr>
          <p:cNvPr id="8" name="object 8"/>
          <p:cNvSpPr txBox="1"/>
          <p:nvPr/>
        </p:nvSpPr>
        <p:spPr>
          <a:xfrm>
            <a:off x="9463451" y="7400058"/>
            <a:ext cx="775970" cy="1195070"/>
          </a:xfrm>
          <a:prstGeom prst="rect">
            <a:avLst/>
          </a:prstGeom>
        </p:spPr>
        <p:txBody>
          <a:bodyPr vert="horz" wrap="square" lIns="0" tIns="15240" rIns="0" bIns="0" rtlCol="0">
            <a:spAutoFit/>
          </a:bodyPr>
          <a:lstStyle/>
          <a:p>
            <a:pPr marL="12700">
              <a:lnSpc>
                <a:spcPct val="100000"/>
              </a:lnSpc>
              <a:spcBef>
                <a:spcPts val="120"/>
              </a:spcBef>
            </a:pPr>
            <a:r>
              <a:rPr sz="7650" spc="3360" dirty="0">
                <a:solidFill>
                  <a:srgbClr val="FFFFFF"/>
                </a:solidFill>
                <a:latin typeface="Arial"/>
                <a:cs typeface="Arial"/>
              </a:rPr>
              <a:t>“</a:t>
            </a:r>
            <a:endParaRPr sz="7650">
              <a:latin typeface="Arial"/>
              <a:cs typeface="Arial"/>
            </a:endParaRPr>
          </a:p>
        </p:txBody>
      </p:sp>
    </p:spTree>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44D26"/>
      </a:dk2>
      <a:lt2>
        <a:srgbClr val="FEFAC9"/>
      </a:lt2>
      <a:accent1>
        <a:srgbClr val="A5B592"/>
      </a:accent1>
      <a:accent2>
        <a:srgbClr val="A5B592"/>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295</TotalTime>
  <Words>2024</Words>
  <Application>Microsoft Office PowerPoint</Application>
  <PresentationFormat>Custom</PresentationFormat>
  <Paragraphs>85</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Lucida Sans Unicode</vt:lpstr>
      <vt:lpstr>Times New Roman</vt:lpstr>
      <vt:lpstr>Office Theme</vt:lpstr>
      <vt:lpstr>PowerPoint Presentation</vt:lpstr>
      <vt:lpstr>Contents</vt:lpstr>
      <vt:lpstr>Before you postpone or cancel your event, read this</vt:lpstr>
      <vt:lpstr>PowerPoint Presentation</vt:lpstr>
      <vt:lpstr>What should you be looking for ?</vt:lpstr>
      <vt:lpstr>1.  Flexible and efficient  technology </vt:lpstr>
      <vt:lpstr>PowerPoint Presentation</vt:lpstr>
      <vt:lpstr>PowerPoint Presentation</vt:lpstr>
      <vt:lpstr>PowerPoint Presentation</vt:lpstr>
      <vt:lpstr>2. Technical support and expertise</vt:lpstr>
      <vt:lpstr>PowerPoint Presentation</vt:lpstr>
      <vt:lpstr>PowerPoint Presentation</vt:lpstr>
      <vt:lpstr>PowerPoint Presentation</vt:lpstr>
      <vt:lpstr>Key things to look for:</vt:lpstr>
      <vt:lpstr>Make your online events a success</vt:lpstr>
      <vt:lpstr>Why don’t you contact the CRN member closest to you and request a demo?  Explore the options and see the possibilities!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Mason Jenkins</cp:lastModifiedBy>
  <cp:revision>17</cp:revision>
  <dcterms:created xsi:type="dcterms:W3CDTF">2020-06-08T08:47:46Z</dcterms:created>
  <dcterms:modified xsi:type="dcterms:W3CDTF">2020-06-09T23:46:35Z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2020-04-06T00:00:00Z</vt:filetime>
  </property>
  <property fmtid="{D5CDD505-2E9C-101B-9397-08002B2CF9AE}" pid="3" name="LastSaved">
    <vt:filetime>2020-06-08T00:00:00Z</vt:filetime>
  </property>
</Properties>
</file>